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65" r:id="rId2"/>
    <p:sldId id="263" r:id="rId3"/>
    <p:sldId id="260" r:id="rId4"/>
    <p:sldId id="261" r:id="rId5"/>
    <p:sldId id="266" r:id="rId6"/>
    <p:sldId id="270" r:id="rId7"/>
    <p:sldId id="264" r:id="rId8"/>
    <p:sldId id="259" r:id="rId9"/>
    <p:sldId id="257" r:id="rId10"/>
    <p:sldId id="271" r:id="rId11"/>
    <p:sldId id="272" r:id="rId12"/>
    <p:sldId id="273"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07" autoAdjust="0"/>
    <p:restoredTop sz="94751" autoAdjust="0"/>
  </p:normalViewPr>
  <p:slideViewPr>
    <p:cSldViewPr>
      <p:cViewPr varScale="1">
        <p:scale>
          <a:sx n="87" d="100"/>
          <a:sy n="87" d="100"/>
        </p:scale>
        <p:origin x="-1400"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29406-186B-4E34-85DF-254B92736790}" type="doc">
      <dgm:prSet loTypeId="urn:microsoft.com/office/officeart/2005/8/layout/hierarchy2" loCatId="hierarchy" qsTypeId="urn:microsoft.com/office/officeart/2005/8/quickstyle/simple3" qsCatId="simple" csTypeId="urn:microsoft.com/office/officeart/2005/8/colors/colorful4" csCatId="colorful" phldr="1"/>
      <dgm:spPr/>
      <dgm:t>
        <a:bodyPr/>
        <a:lstStyle/>
        <a:p>
          <a:endParaRPr lang="en-US"/>
        </a:p>
      </dgm:t>
    </dgm:pt>
    <dgm:pt modelId="{345FAFF9-205F-4CF4-9343-9B536D0F4FA2}">
      <dgm:prSet phldrT="[Text]" custT="1"/>
      <dgm:spPr>
        <a:solidFill>
          <a:schemeClr val="accent4"/>
        </a:solidFill>
      </dgm:spPr>
      <dgm:t>
        <a:bodyPr/>
        <a:lstStyle/>
        <a:p>
          <a:pPr algn="l"/>
          <a:r>
            <a:rPr lang="en-US" sz="1800" b="1" dirty="0" smtClean="0"/>
            <a:t> Nervous System</a:t>
          </a:r>
          <a:endParaRPr lang="en-US" sz="1800" b="1" dirty="0"/>
        </a:p>
      </dgm:t>
    </dgm:pt>
    <dgm:pt modelId="{EEEAFFFC-542B-448F-A1E8-3B3AD7489291}" type="parTrans" cxnId="{6F41DDE8-EC16-4FAA-A842-37101413A1F3}">
      <dgm:prSet/>
      <dgm:spPr/>
      <dgm:t>
        <a:bodyPr/>
        <a:lstStyle/>
        <a:p>
          <a:endParaRPr lang="en-US" sz="2000" b="1"/>
        </a:p>
      </dgm:t>
    </dgm:pt>
    <dgm:pt modelId="{0F5CF05A-119B-4708-83AF-4F25F0ED4CA7}" type="sibTrans" cxnId="{6F41DDE8-EC16-4FAA-A842-37101413A1F3}">
      <dgm:prSet/>
      <dgm:spPr/>
      <dgm:t>
        <a:bodyPr/>
        <a:lstStyle/>
        <a:p>
          <a:endParaRPr lang="en-US" sz="2000" b="1"/>
        </a:p>
      </dgm:t>
    </dgm:pt>
    <dgm:pt modelId="{1075E065-1BCF-4C5C-AAAD-240FF1C3FB5D}">
      <dgm:prSet phldrT="[Text]" custT="1"/>
      <dgm:spPr>
        <a:solidFill>
          <a:srgbClr val="92D050"/>
        </a:solidFill>
      </dgm:spPr>
      <dgm:t>
        <a:bodyPr/>
        <a:lstStyle/>
        <a:p>
          <a:r>
            <a:rPr lang="en-US" sz="1800" b="1" dirty="0" smtClean="0"/>
            <a:t> </a:t>
          </a:r>
          <a:endParaRPr lang="en-US" sz="1800" b="1" dirty="0"/>
        </a:p>
      </dgm:t>
    </dgm:pt>
    <dgm:pt modelId="{875EE445-9674-474C-8BBE-1177A5A4148F}" type="parTrans" cxnId="{3EA6524A-A20C-4736-9806-0872845CE624}">
      <dgm:prSet custT="1"/>
      <dgm:spPr/>
      <dgm:t>
        <a:bodyPr/>
        <a:lstStyle/>
        <a:p>
          <a:endParaRPr lang="en-US" sz="600" b="1"/>
        </a:p>
      </dgm:t>
    </dgm:pt>
    <dgm:pt modelId="{9D0402D0-3D56-44EB-BE5F-AADD35A736E8}" type="sibTrans" cxnId="{3EA6524A-A20C-4736-9806-0872845CE624}">
      <dgm:prSet/>
      <dgm:spPr/>
      <dgm:t>
        <a:bodyPr/>
        <a:lstStyle/>
        <a:p>
          <a:endParaRPr lang="en-US" sz="2000" b="1"/>
        </a:p>
      </dgm:t>
    </dgm:pt>
    <dgm:pt modelId="{CC3C9610-7010-44BD-A65A-3690C4498E3C}">
      <dgm:prSet phldrT="[Text]" custT="1"/>
      <dgm:spPr>
        <a:solidFill>
          <a:srgbClr val="66CCFF"/>
        </a:solidFill>
      </dgm:spPr>
      <dgm:t>
        <a:bodyPr/>
        <a:lstStyle/>
        <a:p>
          <a:r>
            <a:rPr lang="en-US" sz="1800" b="1" dirty="0" smtClean="0"/>
            <a:t> </a:t>
          </a:r>
          <a:endParaRPr lang="en-US" sz="1800" b="1" dirty="0"/>
        </a:p>
      </dgm:t>
    </dgm:pt>
    <dgm:pt modelId="{28B57DF5-B409-4CD2-B1DF-385032A42FE2}" type="parTrans" cxnId="{52889901-58AE-4CCF-BCEB-D8DFB8C6B723}">
      <dgm:prSet custT="1"/>
      <dgm:spPr/>
      <dgm:t>
        <a:bodyPr/>
        <a:lstStyle/>
        <a:p>
          <a:endParaRPr lang="en-US" sz="600" b="1"/>
        </a:p>
      </dgm:t>
    </dgm:pt>
    <dgm:pt modelId="{B2079497-4DF1-4F56-B580-C804916A6551}" type="sibTrans" cxnId="{52889901-58AE-4CCF-BCEB-D8DFB8C6B723}">
      <dgm:prSet/>
      <dgm:spPr/>
      <dgm:t>
        <a:bodyPr/>
        <a:lstStyle/>
        <a:p>
          <a:endParaRPr lang="en-US" sz="2000" b="1"/>
        </a:p>
      </dgm:t>
    </dgm:pt>
    <dgm:pt modelId="{FA2D28DA-20A6-458F-92A9-F551DAD6ADA7}">
      <dgm:prSet phldrT="[Text]" custT="1"/>
      <dgm:spPr>
        <a:solidFill>
          <a:srgbClr val="66CCFF"/>
        </a:solidFill>
      </dgm:spPr>
      <dgm:t>
        <a:bodyPr/>
        <a:lstStyle/>
        <a:p>
          <a:r>
            <a:rPr lang="en-US" sz="1800" b="1" dirty="0" smtClean="0"/>
            <a:t> </a:t>
          </a:r>
          <a:endParaRPr lang="en-US" sz="1800" b="1" dirty="0"/>
        </a:p>
      </dgm:t>
    </dgm:pt>
    <dgm:pt modelId="{197608D7-B96B-40F2-911E-C61C9224468A}" type="parTrans" cxnId="{17956DA0-5AB7-4882-A2AA-61DD5AE3F680}">
      <dgm:prSet custT="1"/>
      <dgm:spPr/>
      <dgm:t>
        <a:bodyPr/>
        <a:lstStyle/>
        <a:p>
          <a:endParaRPr lang="en-US" sz="600" b="1"/>
        </a:p>
      </dgm:t>
    </dgm:pt>
    <dgm:pt modelId="{16826DC5-4609-4EDC-A9A1-7142495D9F2A}" type="sibTrans" cxnId="{17956DA0-5AB7-4882-A2AA-61DD5AE3F680}">
      <dgm:prSet/>
      <dgm:spPr/>
      <dgm:t>
        <a:bodyPr/>
        <a:lstStyle/>
        <a:p>
          <a:endParaRPr lang="en-US" sz="2000" b="1"/>
        </a:p>
      </dgm:t>
    </dgm:pt>
    <dgm:pt modelId="{4F82B262-8061-4FBD-9A5D-CC07D7FC6991}">
      <dgm:prSet phldrT="[Text]" custT="1"/>
      <dgm:spPr>
        <a:solidFill>
          <a:srgbClr val="92D050"/>
        </a:solidFill>
      </dgm:spPr>
      <dgm:t>
        <a:bodyPr/>
        <a:lstStyle/>
        <a:p>
          <a:r>
            <a:rPr lang="en-US" sz="1800" b="1" dirty="0" smtClean="0"/>
            <a:t> </a:t>
          </a:r>
          <a:endParaRPr lang="en-US" sz="1800" b="1" dirty="0"/>
        </a:p>
      </dgm:t>
    </dgm:pt>
    <dgm:pt modelId="{2D058979-D447-4782-B77A-07ABFA8FDC5B}" type="parTrans" cxnId="{3993D660-500E-487F-9975-0E0AAAD107A4}">
      <dgm:prSet custT="1"/>
      <dgm:spPr/>
      <dgm:t>
        <a:bodyPr/>
        <a:lstStyle/>
        <a:p>
          <a:endParaRPr lang="en-US" sz="600" b="1"/>
        </a:p>
      </dgm:t>
    </dgm:pt>
    <dgm:pt modelId="{41752C90-D08F-42F0-9074-71B91207EFB3}" type="sibTrans" cxnId="{3993D660-500E-487F-9975-0E0AAAD107A4}">
      <dgm:prSet/>
      <dgm:spPr/>
      <dgm:t>
        <a:bodyPr/>
        <a:lstStyle/>
        <a:p>
          <a:endParaRPr lang="en-US" sz="2000" b="1"/>
        </a:p>
      </dgm:t>
    </dgm:pt>
    <dgm:pt modelId="{71C3A26B-8B5B-4C6F-9271-D5C3FFDABFB4}">
      <dgm:prSet phldrT="[Text]" custT="1"/>
      <dgm:spPr>
        <a:solidFill>
          <a:srgbClr val="66FF99"/>
        </a:solidFill>
      </dgm:spPr>
      <dgm:t>
        <a:bodyPr/>
        <a:lstStyle/>
        <a:p>
          <a:r>
            <a:rPr lang="en-US" sz="1800" b="1" dirty="0" smtClean="0"/>
            <a:t> </a:t>
          </a:r>
          <a:endParaRPr lang="en-US" sz="1800" b="1" dirty="0"/>
        </a:p>
      </dgm:t>
    </dgm:pt>
    <dgm:pt modelId="{0B06DB42-7FF8-4EC9-9986-8B166152D461}" type="parTrans" cxnId="{1777C992-B685-4965-9415-45A067827512}">
      <dgm:prSet custT="1"/>
      <dgm:spPr/>
      <dgm:t>
        <a:bodyPr/>
        <a:lstStyle/>
        <a:p>
          <a:endParaRPr lang="en-US" sz="600" b="1"/>
        </a:p>
      </dgm:t>
    </dgm:pt>
    <dgm:pt modelId="{04786F32-AF97-4FEF-BA77-A664C95EAEC4}" type="sibTrans" cxnId="{1777C992-B685-4965-9415-45A067827512}">
      <dgm:prSet/>
      <dgm:spPr/>
      <dgm:t>
        <a:bodyPr/>
        <a:lstStyle/>
        <a:p>
          <a:endParaRPr lang="en-US" sz="2000" b="1"/>
        </a:p>
      </dgm:t>
    </dgm:pt>
    <dgm:pt modelId="{B028D8BB-DDE4-4F28-B584-D94FD4E35B91}">
      <dgm:prSet phldrT="[Text]" custT="1"/>
      <dgm:spPr>
        <a:solidFill>
          <a:srgbClr val="66FF99"/>
        </a:solidFill>
      </dgm:spPr>
      <dgm:t>
        <a:bodyPr/>
        <a:lstStyle/>
        <a:p>
          <a:r>
            <a:rPr lang="en-US" sz="1800" b="1" dirty="0" smtClean="0"/>
            <a:t> </a:t>
          </a:r>
          <a:endParaRPr lang="en-US" sz="1800" b="1" dirty="0"/>
        </a:p>
      </dgm:t>
    </dgm:pt>
    <dgm:pt modelId="{1CB95CAE-1C1A-48E5-B044-58C52B6A44F6}" type="parTrans" cxnId="{55D6FD9D-BD9C-4391-92FD-BF2E306C9AA5}">
      <dgm:prSet custT="1"/>
      <dgm:spPr/>
      <dgm:t>
        <a:bodyPr/>
        <a:lstStyle/>
        <a:p>
          <a:endParaRPr lang="en-US" sz="600" b="1"/>
        </a:p>
      </dgm:t>
    </dgm:pt>
    <dgm:pt modelId="{0B94C92D-65E0-4B33-AB92-606913FBE92D}" type="sibTrans" cxnId="{55D6FD9D-BD9C-4391-92FD-BF2E306C9AA5}">
      <dgm:prSet/>
      <dgm:spPr/>
      <dgm:t>
        <a:bodyPr/>
        <a:lstStyle/>
        <a:p>
          <a:endParaRPr lang="en-US" sz="2000" b="1"/>
        </a:p>
      </dgm:t>
    </dgm:pt>
    <dgm:pt modelId="{2A0A439A-FB7D-4294-B673-301DE9789459}">
      <dgm:prSet phldrT="[Text]" custT="1"/>
      <dgm:spPr>
        <a:solidFill>
          <a:schemeClr val="tx2">
            <a:lumMod val="20000"/>
            <a:lumOff val="80000"/>
          </a:schemeClr>
        </a:solidFill>
      </dgm:spPr>
      <dgm:t>
        <a:bodyPr/>
        <a:lstStyle/>
        <a:p>
          <a:r>
            <a:rPr lang="en-US" sz="1800" b="1" dirty="0" smtClean="0"/>
            <a:t> </a:t>
          </a:r>
          <a:endParaRPr lang="en-US" sz="1800" b="1" dirty="0"/>
        </a:p>
      </dgm:t>
    </dgm:pt>
    <dgm:pt modelId="{9EE1E9DE-0483-491E-8DC6-4916F22E8EC8}" type="parTrans" cxnId="{10F9837D-D74B-4264-85D2-6F9576004BB9}">
      <dgm:prSet custT="1"/>
      <dgm:spPr/>
      <dgm:t>
        <a:bodyPr/>
        <a:lstStyle/>
        <a:p>
          <a:endParaRPr lang="en-US" sz="600" b="1"/>
        </a:p>
      </dgm:t>
    </dgm:pt>
    <dgm:pt modelId="{43AB6A13-8370-4854-9526-5997719C27A4}" type="sibTrans" cxnId="{10F9837D-D74B-4264-85D2-6F9576004BB9}">
      <dgm:prSet/>
      <dgm:spPr/>
      <dgm:t>
        <a:bodyPr/>
        <a:lstStyle/>
        <a:p>
          <a:endParaRPr lang="en-US" sz="2000" b="1"/>
        </a:p>
      </dgm:t>
    </dgm:pt>
    <dgm:pt modelId="{F19B9B8D-0335-4747-9513-BD614D031CE1}">
      <dgm:prSet phldrT="[Text]" custT="1"/>
      <dgm:spPr>
        <a:solidFill>
          <a:schemeClr val="tx2">
            <a:lumMod val="20000"/>
            <a:lumOff val="80000"/>
          </a:schemeClr>
        </a:solidFill>
      </dgm:spPr>
      <dgm:t>
        <a:bodyPr/>
        <a:lstStyle/>
        <a:p>
          <a:r>
            <a:rPr lang="en-US" sz="1800" b="1" dirty="0" smtClean="0"/>
            <a:t> </a:t>
          </a:r>
          <a:endParaRPr lang="en-US" sz="1800" b="1" dirty="0"/>
        </a:p>
      </dgm:t>
    </dgm:pt>
    <dgm:pt modelId="{970DF5EA-5E99-44BB-95D8-5C0A3702DEC5}" type="parTrans" cxnId="{5863CDF8-34C4-49A2-B51D-34034A0B3514}">
      <dgm:prSet custT="1"/>
      <dgm:spPr/>
      <dgm:t>
        <a:bodyPr/>
        <a:lstStyle/>
        <a:p>
          <a:endParaRPr lang="en-US" sz="600" b="1"/>
        </a:p>
      </dgm:t>
    </dgm:pt>
    <dgm:pt modelId="{C1EFC178-02A4-4823-9C11-D2DFCBE39868}" type="sibTrans" cxnId="{5863CDF8-34C4-49A2-B51D-34034A0B3514}">
      <dgm:prSet/>
      <dgm:spPr/>
      <dgm:t>
        <a:bodyPr/>
        <a:lstStyle/>
        <a:p>
          <a:endParaRPr lang="en-US" sz="2000" b="1"/>
        </a:p>
      </dgm:t>
    </dgm:pt>
    <dgm:pt modelId="{52DC0CF7-8E98-4F71-90A5-CA5B2670DD6F}" type="pres">
      <dgm:prSet presAssocID="{44529406-186B-4E34-85DF-254B92736790}" presName="diagram" presStyleCnt="0">
        <dgm:presLayoutVars>
          <dgm:chPref val="1"/>
          <dgm:dir/>
          <dgm:animOne val="branch"/>
          <dgm:animLvl val="lvl"/>
          <dgm:resizeHandles val="exact"/>
        </dgm:presLayoutVars>
      </dgm:prSet>
      <dgm:spPr/>
      <dgm:t>
        <a:bodyPr/>
        <a:lstStyle/>
        <a:p>
          <a:endParaRPr lang="en-US"/>
        </a:p>
      </dgm:t>
    </dgm:pt>
    <dgm:pt modelId="{84C3D4FE-4A1A-418F-963B-BB6C53F0BD0C}" type="pres">
      <dgm:prSet presAssocID="{345FAFF9-205F-4CF4-9343-9B536D0F4FA2}" presName="root1" presStyleCnt="0"/>
      <dgm:spPr/>
    </dgm:pt>
    <dgm:pt modelId="{645459D9-2F5B-43F8-A018-B07279900AD8}" type="pres">
      <dgm:prSet presAssocID="{345FAFF9-205F-4CF4-9343-9B536D0F4FA2}" presName="LevelOneTextNode" presStyleLbl="node0" presStyleIdx="0" presStyleCnt="1" custScaleX="184536" custScaleY="267845" custLinFactY="-11908" custLinFactNeighborX="-1432" custLinFactNeighborY="-100000">
        <dgm:presLayoutVars>
          <dgm:chPref val="3"/>
        </dgm:presLayoutVars>
      </dgm:prSet>
      <dgm:spPr/>
      <dgm:t>
        <a:bodyPr/>
        <a:lstStyle/>
        <a:p>
          <a:endParaRPr lang="en-US"/>
        </a:p>
      </dgm:t>
    </dgm:pt>
    <dgm:pt modelId="{3A6FCB25-83C4-4990-94B2-96AB88C4969C}" type="pres">
      <dgm:prSet presAssocID="{345FAFF9-205F-4CF4-9343-9B536D0F4FA2}" presName="level2hierChild" presStyleCnt="0"/>
      <dgm:spPr/>
    </dgm:pt>
    <dgm:pt modelId="{C34872AB-6A4F-4C17-AAE3-8870E78BF06F}" type="pres">
      <dgm:prSet presAssocID="{875EE445-9674-474C-8BBE-1177A5A4148F}" presName="conn2-1" presStyleLbl="parChTrans1D2" presStyleIdx="0" presStyleCnt="2"/>
      <dgm:spPr/>
      <dgm:t>
        <a:bodyPr/>
        <a:lstStyle/>
        <a:p>
          <a:endParaRPr lang="en-US"/>
        </a:p>
      </dgm:t>
    </dgm:pt>
    <dgm:pt modelId="{9D65CC70-A6A3-4A25-AA4F-3CFBBBA3D773}" type="pres">
      <dgm:prSet presAssocID="{875EE445-9674-474C-8BBE-1177A5A4148F}" presName="connTx" presStyleLbl="parChTrans1D2" presStyleIdx="0" presStyleCnt="2"/>
      <dgm:spPr/>
      <dgm:t>
        <a:bodyPr/>
        <a:lstStyle/>
        <a:p>
          <a:endParaRPr lang="en-US"/>
        </a:p>
      </dgm:t>
    </dgm:pt>
    <dgm:pt modelId="{26DAE404-751B-40E9-BD55-8225B934C398}" type="pres">
      <dgm:prSet presAssocID="{1075E065-1BCF-4C5C-AAAD-240FF1C3FB5D}" presName="root2" presStyleCnt="0"/>
      <dgm:spPr/>
    </dgm:pt>
    <dgm:pt modelId="{A7882F15-9B46-46A2-9F03-B77CE4A17BEA}" type="pres">
      <dgm:prSet presAssocID="{1075E065-1BCF-4C5C-AAAD-240FF1C3FB5D}" presName="LevelTwoTextNode" presStyleLbl="node2" presStyleIdx="0" presStyleCnt="2" custScaleX="203720" custScaleY="247316" custLinFactY="-100000" custLinFactNeighborX="-74618" custLinFactNeighborY="-190834">
        <dgm:presLayoutVars>
          <dgm:chPref val="3"/>
        </dgm:presLayoutVars>
      </dgm:prSet>
      <dgm:spPr/>
      <dgm:t>
        <a:bodyPr/>
        <a:lstStyle/>
        <a:p>
          <a:endParaRPr lang="en-US"/>
        </a:p>
      </dgm:t>
    </dgm:pt>
    <dgm:pt modelId="{BEE95C82-26CA-4065-A639-0A2B671B1A8D}" type="pres">
      <dgm:prSet presAssocID="{1075E065-1BCF-4C5C-AAAD-240FF1C3FB5D}" presName="level3hierChild" presStyleCnt="0"/>
      <dgm:spPr/>
    </dgm:pt>
    <dgm:pt modelId="{EEBE0C47-6B0F-4E76-8082-BA6B3FE33324}" type="pres">
      <dgm:prSet presAssocID="{28B57DF5-B409-4CD2-B1DF-385032A42FE2}" presName="conn2-1" presStyleLbl="parChTrans1D3" presStyleIdx="0" presStyleCnt="4"/>
      <dgm:spPr/>
      <dgm:t>
        <a:bodyPr/>
        <a:lstStyle/>
        <a:p>
          <a:endParaRPr lang="en-US"/>
        </a:p>
      </dgm:t>
    </dgm:pt>
    <dgm:pt modelId="{D2C8E1A2-D870-4794-9A72-AFC0B67C180B}" type="pres">
      <dgm:prSet presAssocID="{28B57DF5-B409-4CD2-B1DF-385032A42FE2}" presName="connTx" presStyleLbl="parChTrans1D3" presStyleIdx="0" presStyleCnt="4"/>
      <dgm:spPr/>
      <dgm:t>
        <a:bodyPr/>
        <a:lstStyle/>
        <a:p>
          <a:endParaRPr lang="en-US"/>
        </a:p>
      </dgm:t>
    </dgm:pt>
    <dgm:pt modelId="{44F80269-2465-402E-88F1-DCFC6A4CFBF2}" type="pres">
      <dgm:prSet presAssocID="{CC3C9610-7010-44BD-A65A-3690C4498E3C}" presName="root2" presStyleCnt="0"/>
      <dgm:spPr/>
    </dgm:pt>
    <dgm:pt modelId="{6FA189B8-642E-4EA5-91F6-436C1FFDB55C}" type="pres">
      <dgm:prSet presAssocID="{CC3C9610-7010-44BD-A65A-3690C4498E3C}" presName="LevelTwoTextNode" presStyleLbl="node3" presStyleIdx="0" presStyleCnt="4" custScaleX="239384" custScaleY="162706" custLinFactY="-100000" custLinFactNeighborX="-33446" custLinFactNeighborY="-197846">
        <dgm:presLayoutVars>
          <dgm:chPref val="3"/>
        </dgm:presLayoutVars>
      </dgm:prSet>
      <dgm:spPr/>
      <dgm:t>
        <a:bodyPr/>
        <a:lstStyle/>
        <a:p>
          <a:endParaRPr lang="en-US"/>
        </a:p>
      </dgm:t>
    </dgm:pt>
    <dgm:pt modelId="{9C42265E-4661-4A89-A7BA-348AEEC8B3CA}" type="pres">
      <dgm:prSet presAssocID="{CC3C9610-7010-44BD-A65A-3690C4498E3C}" presName="level3hierChild" presStyleCnt="0"/>
      <dgm:spPr/>
    </dgm:pt>
    <dgm:pt modelId="{E8962A12-29C6-4539-A45F-7FACA15511FA}" type="pres">
      <dgm:prSet presAssocID="{9EE1E9DE-0483-491E-8DC6-4916F22E8EC8}" presName="conn2-1" presStyleLbl="parChTrans1D4" presStyleIdx="0" presStyleCnt="2"/>
      <dgm:spPr/>
      <dgm:t>
        <a:bodyPr/>
        <a:lstStyle/>
        <a:p>
          <a:endParaRPr lang="en-US"/>
        </a:p>
      </dgm:t>
    </dgm:pt>
    <dgm:pt modelId="{39C48B0D-E063-451A-9802-8339AF6481F6}" type="pres">
      <dgm:prSet presAssocID="{9EE1E9DE-0483-491E-8DC6-4916F22E8EC8}" presName="connTx" presStyleLbl="parChTrans1D4" presStyleIdx="0" presStyleCnt="2"/>
      <dgm:spPr/>
      <dgm:t>
        <a:bodyPr/>
        <a:lstStyle/>
        <a:p>
          <a:endParaRPr lang="en-US"/>
        </a:p>
      </dgm:t>
    </dgm:pt>
    <dgm:pt modelId="{548AA4C6-8FF9-4505-8D5C-5208B9981B3D}" type="pres">
      <dgm:prSet presAssocID="{2A0A439A-FB7D-4294-B673-301DE9789459}" presName="root2" presStyleCnt="0"/>
      <dgm:spPr/>
    </dgm:pt>
    <dgm:pt modelId="{7C72450A-6B70-4CD0-A3D0-7FF4D926B284}" type="pres">
      <dgm:prSet presAssocID="{2A0A439A-FB7D-4294-B673-301DE9789459}" presName="LevelTwoTextNode" presStyleLbl="node4" presStyleIdx="0" presStyleCnt="2" custScaleX="295787" custScaleY="167458" custLinFactY="-46086" custLinFactNeighborX="-19035" custLinFactNeighborY="-100000">
        <dgm:presLayoutVars>
          <dgm:chPref val="3"/>
        </dgm:presLayoutVars>
      </dgm:prSet>
      <dgm:spPr/>
      <dgm:t>
        <a:bodyPr/>
        <a:lstStyle/>
        <a:p>
          <a:endParaRPr lang="en-US"/>
        </a:p>
      </dgm:t>
    </dgm:pt>
    <dgm:pt modelId="{0266A7E8-8F72-48F9-82BA-39D3381FC0ED}" type="pres">
      <dgm:prSet presAssocID="{2A0A439A-FB7D-4294-B673-301DE9789459}" presName="level3hierChild" presStyleCnt="0"/>
      <dgm:spPr/>
    </dgm:pt>
    <dgm:pt modelId="{4FC054BC-08C4-4D31-9349-71F89E26CB22}" type="pres">
      <dgm:prSet presAssocID="{970DF5EA-5E99-44BB-95D8-5C0A3702DEC5}" presName="conn2-1" presStyleLbl="parChTrans1D4" presStyleIdx="1" presStyleCnt="2"/>
      <dgm:spPr/>
      <dgm:t>
        <a:bodyPr/>
        <a:lstStyle/>
        <a:p>
          <a:endParaRPr lang="en-US"/>
        </a:p>
      </dgm:t>
    </dgm:pt>
    <dgm:pt modelId="{7EBD64C6-D101-40C8-851D-8CE4AF6101B2}" type="pres">
      <dgm:prSet presAssocID="{970DF5EA-5E99-44BB-95D8-5C0A3702DEC5}" presName="connTx" presStyleLbl="parChTrans1D4" presStyleIdx="1" presStyleCnt="2"/>
      <dgm:spPr/>
      <dgm:t>
        <a:bodyPr/>
        <a:lstStyle/>
        <a:p>
          <a:endParaRPr lang="en-US"/>
        </a:p>
      </dgm:t>
    </dgm:pt>
    <dgm:pt modelId="{A3420E38-8611-4A71-9633-256C3271B952}" type="pres">
      <dgm:prSet presAssocID="{F19B9B8D-0335-4747-9513-BD614D031CE1}" presName="root2" presStyleCnt="0"/>
      <dgm:spPr/>
    </dgm:pt>
    <dgm:pt modelId="{713521DE-7766-4CF5-909A-4E4439F3AD76}" type="pres">
      <dgm:prSet presAssocID="{F19B9B8D-0335-4747-9513-BD614D031CE1}" presName="LevelTwoTextNode" presStyleLbl="node4" presStyleIdx="1" presStyleCnt="2" custScaleX="299026" custScaleY="176932" custLinFactNeighborX="-19035" custLinFactNeighborY="-61457">
        <dgm:presLayoutVars>
          <dgm:chPref val="3"/>
        </dgm:presLayoutVars>
      </dgm:prSet>
      <dgm:spPr/>
      <dgm:t>
        <a:bodyPr/>
        <a:lstStyle/>
        <a:p>
          <a:endParaRPr lang="en-US"/>
        </a:p>
      </dgm:t>
    </dgm:pt>
    <dgm:pt modelId="{4FA7116D-333A-4CD5-B715-D1D7A9914006}" type="pres">
      <dgm:prSet presAssocID="{F19B9B8D-0335-4747-9513-BD614D031CE1}" presName="level3hierChild" presStyleCnt="0"/>
      <dgm:spPr/>
    </dgm:pt>
    <dgm:pt modelId="{A6F7B712-3730-477D-BA87-5E7833501B3B}" type="pres">
      <dgm:prSet presAssocID="{197608D7-B96B-40F2-911E-C61C9224468A}" presName="conn2-1" presStyleLbl="parChTrans1D3" presStyleIdx="1" presStyleCnt="4"/>
      <dgm:spPr/>
      <dgm:t>
        <a:bodyPr/>
        <a:lstStyle/>
        <a:p>
          <a:endParaRPr lang="en-US"/>
        </a:p>
      </dgm:t>
    </dgm:pt>
    <dgm:pt modelId="{97D36A6C-E629-4D60-B57D-4B19B6B8D334}" type="pres">
      <dgm:prSet presAssocID="{197608D7-B96B-40F2-911E-C61C9224468A}" presName="connTx" presStyleLbl="parChTrans1D3" presStyleIdx="1" presStyleCnt="4"/>
      <dgm:spPr/>
      <dgm:t>
        <a:bodyPr/>
        <a:lstStyle/>
        <a:p>
          <a:endParaRPr lang="en-US"/>
        </a:p>
      </dgm:t>
    </dgm:pt>
    <dgm:pt modelId="{736CF848-670C-4238-AAA6-C62F9D5DA4FD}" type="pres">
      <dgm:prSet presAssocID="{FA2D28DA-20A6-458F-92A9-F551DAD6ADA7}" presName="root2" presStyleCnt="0"/>
      <dgm:spPr/>
    </dgm:pt>
    <dgm:pt modelId="{EFBB0EFD-0265-4A19-AB3A-7A2131B23156}" type="pres">
      <dgm:prSet presAssocID="{FA2D28DA-20A6-458F-92A9-F551DAD6ADA7}" presName="LevelTwoTextNode" presStyleLbl="node3" presStyleIdx="1" presStyleCnt="4" custScaleX="255206" custScaleY="162422" custLinFactY="-37242" custLinFactNeighborX="-69057" custLinFactNeighborY="-100000">
        <dgm:presLayoutVars>
          <dgm:chPref val="3"/>
        </dgm:presLayoutVars>
      </dgm:prSet>
      <dgm:spPr/>
      <dgm:t>
        <a:bodyPr/>
        <a:lstStyle/>
        <a:p>
          <a:endParaRPr lang="en-US"/>
        </a:p>
      </dgm:t>
    </dgm:pt>
    <dgm:pt modelId="{2EB07FE6-52B5-4CF3-BE13-495FE022BA87}" type="pres">
      <dgm:prSet presAssocID="{FA2D28DA-20A6-458F-92A9-F551DAD6ADA7}" presName="level3hierChild" presStyleCnt="0"/>
      <dgm:spPr/>
    </dgm:pt>
    <dgm:pt modelId="{2BC65DDF-8C45-437D-B3FF-72E821ABB5EC}" type="pres">
      <dgm:prSet presAssocID="{2D058979-D447-4782-B77A-07ABFA8FDC5B}" presName="conn2-1" presStyleLbl="parChTrans1D2" presStyleIdx="1" presStyleCnt="2"/>
      <dgm:spPr/>
      <dgm:t>
        <a:bodyPr/>
        <a:lstStyle/>
        <a:p>
          <a:endParaRPr lang="en-US"/>
        </a:p>
      </dgm:t>
    </dgm:pt>
    <dgm:pt modelId="{B009933E-AAE5-4380-9256-C539840B8357}" type="pres">
      <dgm:prSet presAssocID="{2D058979-D447-4782-B77A-07ABFA8FDC5B}" presName="connTx" presStyleLbl="parChTrans1D2" presStyleIdx="1" presStyleCnt="2"/>
      <dgm:spPr/>
      <dgm:t>
        <a:bodyPr/>
        <a:lstStyle/>
        <a:p>
          <a:endParaRPr lang="en-US"/>
        </a:p>
      </dgm:t>
    </dgm:pt>
    <dgm:pt modelId="{F06FAECD-13FD-4B96-AD0F-C731B547682A}" type="pres">
      <dgm:prSet presAssocID="{4F82B262-8061-4FBD-9A5D-CC07D7FC6991}" presName="root2" presStyleCnt="0"/>
      <dgm:spPr/>
    </dgm:pt>
    <dgm:pt modelId="{29D4715C-9DC7-4C68-A69B-DB85669F67EE}" type="pres">
      <dgm:prSet presAssocID="{4F82B262-8061-4FBD-9A5D-CC07D7FC6991}" presName="LevelTwoTextNode" presStyleLbl="node2" presStyleIdx="1" presStyleCnt="2" custScaleX="204615" custScaleY="277591" custLinFactNeighborX="50022" custLinFactNeighborY="-47876">
        <dgm:presLayoutVars>
          <dgm:chPref val="3"/>
        </dgm:presLayoutVars>
      </dgm:prSet>
      <dgm:spPr/>
      <dgm:t>
        <a:bodyPr/>
        <a:lstStyle/>
        <a:p>
          <a:endParaRPr lang="en-US"/>
        </a:p>
      </dgm:t>
    </dgm:pt>
    <dgm:pt modelId="{88CF843E-338D-4F8A-98C3-7EA693629D5C}" type="pres">
      <dgm:prSet presAssocID="{4F82B262-8061-4FBD-9A5D-CC07D7FC6991}" presName="level3hierChild" presStyleCnt="0"/>
      <dgm:spPr/>
    </dgm:pt>
    <dgm:pt modelId="{16E935B8-CE32-4F06-BF9A-46BD3036F599}" type="pres">
      <dgm:prSet presAssocID="{1CB95CAE-1C1A-48E5-B044-58C52B6A44F6}" presName="conn2-1" presStyleLbl="parChTrans1D3" presStyleIdx="2" presStyleCnt="4"/>
      <dgm:spPr/>
      <dgm:t>
        <a:bodyPr/>
        <a:lstStyle/>
        <a:p>
          <a:endParaRPr lang="en-US"/>
        </a:p>
      </dgm:t>
    </dgm:pt>
    <dgm:pt modelId="{BFB01B1E-8869-4197-B0B8-B0307093FD41}" type="pres">
      <dgm:prSet presAssocID="{1CB95CAE-1C1A-48E5-B044-58C52B6A44F6}" presName="connTx" presStyleLbl="parChTrans1D3" presStyleIdx="2" presStyleCnt="4"/>
      <dgm:spPr/>
      <dgm:t>
        <a:bodyPr/>
        <a:lstStyle/>
        <a:p>
          <a:endParaRPr lang="en-US"/>
        </a:p>
      </dgm:t>
    </dgm:pt>
    <dgm:pt modelId="{CC3BC3F1-2067-4D04-94EC-7F4575992A85}" type="pres">
      <dgm:prSet presAssocID="{B028D8BB-DDE4-4F28-B584-D94FD4E35B91}" presName="root2" presStyleCnt="0"/>
      <dgm:spPr/>
    </dgm:pt>
    <dgm:pt modelId="{723C3820-48A2-48A9-9DC8-65CAAE6FE343}" type="pres">
      <dgm:prSet presAssocID="{B028D8BB-DDE4-4F28-B584-D94FD4E35B91}" presName="LevelTwoTextNode" presStyleLbl="node3" presStyleIdx="2" presStyleCnt="4" custScaleX="236449" custScaleY="221989" custLinFactY="179762" custLinFactNeighborX="-52147" custLinFactNeighborY="200000">
        <dgm:presLayoutVars>
          <dgm:chPref val="3"/>
        </dgm:presLayoutVars>
      </dgm:prSet>
      <dgm:spPr/>
      <dgm:t>
        <a:bodyPr/>
        <a:lstStyle/>
        <a:p>
          <a:endParaRPr lang="en-US"/>
        </a:p>
      </dgm:t>
    </dgm:pt>
    <dgm:pt modelId="{5AC1AF19-5A12-4E77-AEA3-A10600C32AB0}" type="pres">
      <dgm:prSet presAssocID="{B028D8BB-DDE4-4F28-B584-D94FD4E35B91}" presName="level3hierChild" presStyleCnt="0"/>
      <dgm:spPr/>
    </dgm:pt>
    <dgm:pt modelId="{127DC2A9-1565-45A0-B22B-40EDC636AC65}" type="pres">
      <dgm:prSet presAssocID="{0B06DB42-7FF8-4EC9-9986-8B166152D461}" presName="conn2-1" presStyleLbl="parChTrans1D3" presStyleIdx="3" presStyleCnt="4"/>
      <dgm:spPr/>
      <dgm:t>
        <a:bodyPr/>
        <a:lstStyle/>
        <a:p>
          <a:endParaRPr lang="en-US"/>
        </a:p>
      </dgm:t>
    </dgm:pt>
    <dgm:pt modelId="{847FF74D-58D8-49EE-91E2-BB962CF1C414}" type="pres">
      <dgm:prSet presAssocID="{0B06DB42-7FF8-4EC9-9986-8B166152D461}" presName="connTx" presStyleLbl="parChTrans1D3" presStyleIdx="3" presStyleCnt="4"/>
      <dgm:spPr/>
      <dgm:t>
        <a:bodyPr/>
        <a:lstStyle/>
        <a:p>
          <a:endParaRPr lang="en-US"/>
        </a:p>
      </dgm:t>
    </dgm:pt>
    <dgm:pt modelId="{2FE77EE3-D2B0-4C79-93A5-3AD6B6A11493}" type="pres">
      <dgm:prSet presAssocID="{71C3A26B-8B5B-4C6F-9271-D5C3FFDABFB4}" presName="root2" presStyleCnt="0"/>
      <dgm:spPr/>
    </dgm:pt>
    <dgm:pt modelId="{F2339BF3-40CD-4DD7-B150-ECAD19A5F8E0}" type="pres">
      <dgm:prSet presAssocID="{71C3A26B-8B5B-4C6F-9271-D5C3FFDABFB4}" presName="LevelTwoTextNode" presStyleLbl="node3" presStyleIdx="3" presStyleCnt="4" custScaleX="168129" custScaleY="183647" custLinFactX="8105" custLinFactY="-42120" custLinFactNeighborX="100000" custLinFactNeighborY="-100000">
        <dgm:presLayoutVars>
          <dgm:chPref val="3"/>
        </dgm:presLayoutVars>
      </dgm:prSet>
      <dgm:spPr/>
      <dgm:t>
        <a:bodyPr/>
        <a:lstStyle/>
        <a:p>
          <a:endParaRPr lang="en-US"/>
        </a:p>
      </dgm:t>
    </dgm:pt>
    <dgm:pt modelId="{4CB2E46C-9F3A-42D9-B1A3-0DE798FB8914}" type="pres">
      <dgm:prSet presAssocID="{71C3A26B-8B5B-4C6F-9271-D5C3FFDABFB4}" presName="level3hierChild" presStyleCnt="0"/>
      <dgm:spPr/>
    </dgm:pt>
  </dgm:ptLst>
  <dgm:cxnLst>
    <dgm:cxn modelId="{B4E24CF8-22D4-41F7-9ACF-7A7058E3299D}" type="presOf" srcId="{28B57DF5-B409-4CD2-B1DF-385032A42FE2}" destId="{EEBE0C47-6B0F-4E76-8082-BA6B3FE33324}" srcOrd="0" destOrd="0" presId="urn:microsoft.com/office/officeart/2005/8/layout/hierarchy2"/>
    <dgm:cxn modelId="{3EA6524A-A20C-4736-9806-0872845CE624}" srcId="{345FAFF9-205F-4CF4-9343-9B536D0F4FA2}" destId="{1075E065-1BCF-4C5C-AAAD-240FF1C3FB5D}" srcOrd="0" destOrd="0" parTransId="{875EE445-9674-474C-8BBE-1177A5A4148F}" sibTransId="{9D0402D0-3D56-44EB-BE5F-AADD35A736E8}"/>
    <dgm:cxn modelId="{5863CDF8-34C4-49A2-B51D-34034A0B3514}" srcId="{CC3C9610-7010-44BD-A65A-3690C4498E3C}" destId="{F19B9B8D-0335-4747-9513-BD614D031CE1}" srcOrd="1" destOrd="0" parTransId="{970DF5EA-5E99-44BB-95D8-5C0A3702DEC5}" sibTransId="{C1EFC178-02A4-4823-9C11-D2DFCBE39868}"/>
    <dgm:cxn modelId="{6F41DDE8-EC16-4FAA-A842-37101413A1F3}" srcId="{44529406-186B-4E34-85DF-254B92736790}" destId="{345FAFF9-205F-4CF4-9343-9B536D0F4FA2}" srcOrd="0" destOrd="0" parTransId="{EEEAFFFC-542B-448F-A1E8-3B3AD7489291}" sibTransId="{0F5CF05A-119B-4708-83AF-4F25F0ED4CA7}"/>
    <dgm:cxn modelId="{17956DA0-5AB7-4882-A2AA-61DD5AE3F680}" srcId="{1075E065-1BCF-4C5C-AAAD-240FF1C3FB5D}" destId="{FA2D28DA-20A6-458F-92A9-F551DAD6ADA7}" srcOrd="1" destOrd="0" parTransId="{197608D7-B96B-40F2-911E-C61C9224468A}" sibTransId="{16826DC5-4609-4EDC-A9A1-7142495D9F2A}"/>
    <dgm:cxn modelId="{5EA8CD2B-307E-4E16-B3DD-425762717DA9}" type="presOf" srcId="{4F82B262-8061-4FBD-9A5D-CC07D7FC6991}" destId="{29D4715C-9DC7-4C68-A69B-DB85669F67EE}" srcOrd="0" destOrd="0" presId="urn:microsoft.com/office/officeart/2005/8/layout/hierarchy2"/>
    <dgm:cxn modelId="{10F9837D-D74B-4264-85D2-6F9576004BB9}" srcId="{CC3C9610-7010-44BD-A65A-3690C4498E3C}" destId="{2A0A439A-FB7D-4294-B673-301DE9789459}" srcOrd="0" destOrd="0" parTransId="{9EE1E9DE-0483-491E-8DC6-4916F22E8EC8}" sibTransId="{43AB6A13-8370-4854-9526-5997719C27A4}"/>
    <dgm:cxn modelId="{B0D46E41-A1A1-495B-9004-621EB18F7764}" type="presOf" srcId="{0B06DB42-7FF8-4EC9-9986-8B166152D461}" destId="{847FF74D-58D8-49EE-91E2-BB962CF1C414}" srcOrd="1" destOrd="0" presId="urn:microsoft.com/office/officeart/2005/8/layout/hierarchy2"/>
    <dgm:cxn modelId="{B6C4E870-AD0E-446A-BB36-359AE16B7A17}" type="presOf" srcId="{1CB95CAE-1C1A-48E5-B044-58C52B6A44F6}" destId="{BFB01B1E-8869-4197-B0B8-B0307093FD41}" srcOrd="1" destOrd="0" presId="urn:microsoft.com/office/officeart/2005/8/layout/hierarchy2"/>
    <dgm:cxn modelId="{497AD879-1848-4DA3-BDD2-F7066DC4D229}" type="presOf" srcId="{71C3A26B-8B5B-4C6F-9271-D5C3FFDABFB4}" destId="{F2339BF3-40CD-4DD7-B150-ECAD19A5F8E0}" srcOrd="0" destOrd="0" presId="urn:microsoft.com/office/officeart/2005/8/layout/hierarchy2"/>
    <dgm:cxn modelId="{D87A94DE-08A4-487D-B1EB-9FD7556F3E7C}" type="presOf" srcId="{970DF5EA-5E99-44BB-95D8-5C0A3702DEC5}" destId="{7EBD64C6-D101-40C8-851D-8CE4AF6101B2}" srcOrd="1" destOrd="0" presId="urn:microsoft.com/office/officeart/2005/8/layout/hierarchy2"/>
    <dgm:cxn modelId="{29468803-5C14-4CBB-82FB-CC2CA42C13AA}" type="presOf" srcId="{28B57DF5-B409-4CD2-B1DF-385032A42FE2}" destId="{D2C8E1A2-D870-4794-9A72-AFC0B67C180B}" srcOrd="1" destOrd="0" presId="urn:microsoft.com/office/officeart/2005/8/layout/hierarchy2"/>
    <dgm:cxn modelId="{EED429F8-86DE-482A-BAD2-F803CD5F8C4D}" type="presOf" srcId="{1075E065-1BCF-4C5C-AAAD-240FF1C3FB5D}" destId="{A7882F15-9B46-46A2-9F03-B77CE4A17BEA}" srcOrd="0" destOrd="0" presId="urn:microsoft.com/office/officeart/2005/8/layout/hierarchy2"/>
    <dgm:cxn modelId="{6D7E7813-D65D-4BFE-8BF2-5464DCD08D56}" type="presOf" srcId="{1CB95CAE-1C1A-48E5-B044-58C52B6A44F6}" destId="{16E935B8-CE32-4F06-BF9A-46BD3036F599}" srcOrd="0" destOrd="0" presId="urn:microsoft.com/office/officeart/2005/8/layout/hierarchy2"/>
    <dgm:cxn modelId="{44CD5093-5F86-493C-8763-4393C92ADFB4}" type="presOf" srcId="{FA2D28DA-20A6-458F-92A9-F551DAD6ADA7}" destId="{EFBB0EFD-0265-4A19-AB3A-7A2131B23156}" srcOrd="0" destOrd="0" presId="urn:microsoft.com/office/officeart/2005/8/layout/hierarchy2"/>
    <dgm:cxn modelId="{529A153E-7669-4380-810F-E231AFF6C989}" type="presOf" srcId="{44529406-186B-4E34-85DF-254B92736790}" destId="{52DC0CF7-8E98-4F71-90A5-CA5B2670DD6F}" srcOrd="0" destOrd="0" presId="urn:microsoft.com/office/officeart/2005/8/layout/hierarchy2"/>
    <dgm:cxn modelId="{E0F4E4EC-2E13-44C0-BBC0-BA6156E2253A}" type="presOf" srcId="{9EE1E9DE-0483-491E-8DC6-4916F22E8EC8}" destId="{39C48B0D-E063-451A-9802-8339AF6481F6}" srcOrd="1" destOrd="0" presId="urn:microsoft.com/office/officeart/2005/8/layout/hierarchy2"/>
    <dgm:cxn modelId="{3BC559A0-616A-4C19-9399-5070215F0F73}" type="presOf" srcId="{345FAFF9-205F-4CF4-9343-9B536D0F4FA2}" destId="{645459D9-2F5B-43F8-A018-B07279900AD8}" srcOrd="0" destOrd="0" presId="urn:microsoft.com/office/officeart/2005/8/layout/hierarchy2"/>
    <dgm:cxn modelId="{E9A46025-2943-4F65-BB10-6F68C85E04C0}" type="presOf" srcId="{875EE445-9674-474C-8BBE-1177A5A4148F}" destId="{C34872AB-6A4F-4C17-AAE3-8870E78BF06F}" srcOrd="0" destOrd="0" presId="urn:microsoft.com/office/officeart/2005/8/layout/hierarchy2"/>
    <dgm:cxn modelId="{1777C992-B685-4965-9415-45A067827512}" srcId="{4F82B262-8061-4FBD-9A5D-CC07D7FC6991}" destId="{71C3A26B-8B5B-4C6F-9271-D5C3FFDABFB4}" srcOrd="1" destOrd="0" parTransId="{0B06DB42-7FF8-4EC9-9986-8B166152D461}" sibTransId="{04786F32-AF97-4FEF-BA77-A664C95EAEC4}"/>
    <dgm:cxn modelId="{CAE773E1-BAD6-4446-AC88-4B48F3CB1F27}" type="presOf" srcId="{F19B9B8D-0335-4747-9513-BD614D031CE1}" destId="{713521DE-7766-4CF5-909A-4E4439F3AD76}" srcOrd="0" destOrd="0" presId="urn:microsoft.com/office/officeart/2005/8/layout/hierarchy2"/>
    <dgm:cxn modelId="{E603FF9B-CEE5-4C15-91A7-38EB607AB417}" type="presOf" srcId="{875EE445-9674-474C-8BBE-1177A5A4148F}" destId="{9D65CC70-A6A3-4A25-AA4F-3CFBBBA3D773}" srcOrd="1" destOrd="0" presId="urn:microsoft.com/office/officeart/2005/8/layout/hierarchy2"/>
    <dgm:cxn modelId="{FF331479-9922-4096-BB6F-17297C9218F1}" type="presOf" srcId="{2D058979-D447-4782-B77A-07ABFA8FDC5B}" destId="{2BC65DDF-8C45-437D-B3FF-72E821ABB5EC}" srcOrd="0" destOrd="0" presId="urn:microsoft.com/office/officeart/2005/8/layout/hierarchy2"/>
    <dgm:cxn modelId="{5665C2DF-D5ED-412D-AF38-20E8592E2CD4}" type="presOf" srcId="{970DF5EA-5E99-44BB-95D8-5C0A3702DEC5}" destId="{4FC054BC-08C4-4D31-9349-71F89E26CB22}" srcOrd="0" destOrd="0" presId="urn:microsoft.com/office/officeart/2005/8/layout/hierarchy2"/>
    <dgm:cxn modelId="{B811C096-FE4E-4121-AE87-0DBCAB2F0534}" type="presOf" srcId="{197608D7-B96B-40F2-911E-C61C9224468A}" destId="{97D36A6C-E629-4D60-B57D-4B19B6B8D334}" srcOrd="1" destOrd="0" presId="urn:microsoft.com/office/officeart/2005/8/layout/hierarchy2"/>
    <dgm:cxn modelId="{4EE04B8E-4882-4DC7-97C9-646CC1B8F964}" type="presOf" srcId="{197608D7-B96B-40F2-911E-C61C9224468A}" destId="{A6F7B712-3730-477D-BA87-5E7833501B3B}" srcOrd="0" destOrd="0" presId="urn:microsoft.com/office/officeart/2005/8/layout/hierarchy2"/>
    <dgm:cxn modelId="{3516211D-CB09-4C95-9706-E4001FFCB932}" type="presOf" srcId="{2D058979-D447-4782-B77A-07ABFA8FDC5B}" destId="{B009933E-AAE5-4380-9256-C539840B8357}" srcOrd="1" destOrd="0" presId="urn:microsoft.com/office/officeart/2005/8/layout/hierarchy2"/>
    <dgm:cxn modelId="{BB5DA98A-9795-44C5-9180-20EB47A08DF6}" type="presOf" srcId="{0B06DB42-7FF8-4EC9-9986-8B166152D461}" destId="{127DC2A9-1565-45A0-B22B-40EDC636AC65}" srcOrd="0" destOrd="0" presId="urn:microsoft.com/office/officeart/2005/8/layout/hierarchy2"/>
    <dgm:cxn modelId="{55D6FD9D-BD9C-4391-92FD-BF2E306C9AA5}" srcId="{4F82B262-8061-4FBD-9A5D-CC07D7FC6991}" destId="{B028D8BB-DDE4-4F28-B584-D94FD4E35B91}" srcOrd="0" destOrd="0" parTransId="{1CB95CAE-1C1A-48E5-B044-58C52B6A44F6}" sibTransId="{0B94C92D-65E0-4B33-AB92-606913FBE92D}"/>
    <dgm:cxn modelId="{3993D660-500E-487F-9975-0E0AAAD107A4}" srcId="{345FAFF9-205F-4CF4-9343-9B536D0F4FA2}" destId="{4F82B262-8061-4FBD-9A5D-CC07D7FC6991}" srcOrd="1" destOrd="0" parTransId="{2D058979-D447-4782-B77A-07ABFA8FDC5B}" sibTransId="{41752C90-D08F-42F0-9074-71B91207EFB3}"/>
    <dgm:cxn modelId="{71D9189B-603F-4BFC-A075-F513B9260401}" type="presOf" srcId="{B028D8BB-DDE4-4F28-B584-D94FD4E35B91}" destId="{723C3820-48A2-48A9-9DC8-65CAAE6FE343}" srcOrd="0" destOrd="0" presId="urn:microsoft.com/office/officeart/2005/8/layout/hierarchy2"/>
    <dgm:cxn modelId="{D300238E-765D-4607-BC13-3E37047D4CAD}" type="presOf" srcId="{2A0A439A-FB7D-4294-B673-301DE9789459}" destId="{7C72450A-6B70-4CD0-A3D0-7FF4D926B284}" srcOrd="0" destOrd="0" presId="urn:microsoft.com/office/officeart/2005/8/layout/hierarchy2"/>
    <dgm:cxn modelId="{23373563-32FC-4711-929A-917DBEE42F1C}" type="presOf" srcId="{9EE1E9DE-0483-491E-8DC6-4916F22E8EC8}" destId="{E8962A12-29C6-4539-A45F-7FACA15511FA}" srcOrd="0" destOrd="0" presId="urn:microsoft.com/office/officeart/2005/8/layout/hierarchy2"/>
    <dgm:cxn modelId="{52889901-58AE-4CCF-BCEB-D8DFB8C6B723}" srcId="{1075E065-1BCF-4C5C-AAAD-240FF1C3FB5D}" destId="{CC3C9610-7010-44BD-A65A-3690C4498E3C}" srcOrd="0" destOrd="0" parTransId="{28B57DF5-B409-4CD2-B1DF-385032A42FE2}" sibTransId="{B2079497-4DF1-4F56-B580-C804916A6551}"/>
    <dgm:cxn modelId="{8E5608A8-BFA9-44C5-9CEA-E749276472C2}" type="presOf" srcId="{CC3C9610-7010-44BD-A65A-3690C4498E3C}" destId="{6FA189B8-642E-4EA5-91F6-436C1FFDB55C}" srcOrd="0" destOrd="0" presId="urn:microsoft.com/office/officeart/2005/8/layout/hierarchy2"/>
    <dgm:cxn modelId="{CC20F6DC-F6A2-4067-BA5F-1A7309849C74}" type="presParOf" srcId="{52DC0CF7-8E98-4F71-90A5-CA5B2670DD6F}" destId="{84C3D4FE-4A1A-418F-963B-BB6C53F0BD0C}" srcOrd="0" destOrd="0" presId="urn:microsoft.com/office/officeart/2005/8/layout/hierarchy2"/>
    <dgm:cxn modelId="{EFA4F8ED-97AF-4987-81D3-B853C1D53F8B}" type="presParOf" srcId="{84C3D4FE-4A1A-418F-963B-BB6C53F0BD0C}" destId="{645459D9-2F5B-43F8-A018-B07279900AD8}" srcOrd="0" destOrd="0" presId="urn:microsoft.com/office/officeart/2005/8/layout/hierarchy2"/>
    <dgm:cxn modelId="{59D7996F-2046-45AB-90E6-22BB3C3A71F1}" type="presParOf" srcId="{84C3D4FE-4A1A-418F-963B-BB6C53F0BD0C}" destId="{3A6FCB25-83C4-4990-94B2-96AB88C4969C}" srcOrd="1" destOrd="0" presId="urn:microsoft.com/office/officeart/2005/8/layout/hierarchy2"/>
    <dgm:cxn modelId="{14F62A54-A790-475B-89F5-681AE4D674A3}" type="presParOf" srcId="{3A6FCB25-83C4-4990-94B2-96AB88C4969C}" destId="{C34872AB-6A4F-4C17-AAE3-8870E78BF06F}" srcOrd="0" destOrd="0" presId="urn:microsoft.com/office/officeart/2005/8/layout/hierarchy2"/>
    <dgm:cxn modelId="{49841AC0-FC99-4E45-9911-8D37A5BC7A15}" type="presParOf" srcId="{C34872AB-6A4F-4C17-AAE3-8870E78BF06F}" destId="{9D65CC70-A6A3-4A25-AA4F-3CFBBBA3D773}" srcOrd="0" destOrd="0" presId="urn:microsoft.com/office/officeart/2005/8/layout/hierarchy2"/>
    <dgm:cxn modelId="{73B3E96D-F890-4234-AF75-892677EBF7D4}" type="presParOf" srcId="{3A6FCB25-83C4-4990-94B2-96AB88C4969C}" destId="{26DAE404-751B-40E9-BD55-8225B934C398}" srcOrd="1" destOrd="0" presId="urn:microsoft.com/office/officeart/2005/8/layout/hierarchy2"/>
    <dgm:cxn modelId="{C05B0D43-CB71-4AF6-A6AC-31350C62B098}" type="presParOf" srcId="{26DAE404-751B-40E9-BD55-8225B934C398}" destId="{A7882F15-9B46-46A2-9F03-B77CE4A17BEA}" srcOrd="0" destOrd="0" presId="urn:microsoft.com/office/officeart/2005/8/layout/hierarchy2"/>
    <dgm:cxn modelId="{D0AB6D1D-5B35-466B-BCCE-08E61D4540C6}" type="presParOf" srcId="{26DAE404-751B-40E9-BD55-8225B934C398}" destId="{BEE95C82-26CA-4065-A639-0A2B671B1A8D}" srcOrd="1" destOrd="0" presId="urn:microsoft.com/office/officeart/2005/8/layout/hierarchy2"/>
    <dgm:cxn modelId="{7D065790-1665-4C71-ADF0-3C1FE4E44EB3}" type="presParOf" srcId="{BEE95C82-26CA-4065-A639-0A2B671B1A8D}" destId="{EEBE0C47-6B0F-4E76-8082-BA6B3FE33324}" srcOrd="0" destOrd="0" presId="urn:microsoft.com/office/officeart/2005/8/layout/hierarchy2"/>
    <dgm:cxn modelId="{F52806B7-F3CB-4E8C-A1F1-2964FC49CF67}" type="presParOf" srcId="{EEBE0C47-6B0F-4E76-8082-BA6B3FE33324}" destId="{D2C8E1A2-D870-4794-9A72-AFC0B67C180B}" srcOrd="0" destOrd="0" presId="urn:microsoft.com/office/officeart/2005/8/layout/hierarchy2"/>
    <dgm:cxn modelId="{CA611391-6F89-4FC7-A789-8D4DF65101A4}" type="presParOf" srcId="{BEE95C82-26CA-4065-A639-0A2B671B1A8D}" destId="{44F80269-2465-402E-88F1-DCFC6A4CFBF2}" srcOrd="1" destOrd="0" presId="urn:microsoft.com/office/officeart/2005/8/layout/hierarchy2"/>
    <dgm:cxn modelId="{54BFB494-F5ED-414F-A68B-3DD75F23149D}" type="presParOf" srcId="{44F80269-2465-402E-88F1-DCFC6A4CFBF2}" destId="{6FA189B8-642E-4EA5-91F6-436C1FFDB55C}" srcOrd="0" destOrd="0" presId="urn:microsoft.com/office/officeart/2005/8/layout/hierarchy2"/>
    <dgm:cxn modelId="{4550E953-CBE0-4D32-AAB8-72AAEA9C6540}" type="presParOf" srcId="{44F80269-2465-402E-88F1-DCFC6A4CFBF2}" destId="{9C42265E-4661-4A89-A7BA-348AEEC8B3CA}" srcOrd="1" destOrd="0" presId="urn:microsoft.com/office/officeart/2005/8/layout/hierarchy2"/>
    <dgm:cxn modelId="{2D57FAA5-1FDE-4AC7-9838-4C481A25277C}" type="presParOf" srcId="{9C42265E-4661-4A89-A7BA-348AEEC8B3CA}" destId="{E8962A12-29C6-4539-A45F-7FACA15511FA}" srcOrd="0" destOrd="0" presId="urn:microsoft.com/office/officeart/2005/8/layout/hierarchy2"/>
    <dgm:cxn modelId="{AD0518A9-054F-47F9-8F7E-D455069AC28A}" type="presParOf" srcId="{E8962A12-29C6-4539-A45F-7FACA15511FA}" destId="{39C48B0D-E063-451A-9802-8339AF6481F6}" srcOrd="0" destOrd="0" presId="urn:microsoft.com/office/officeart/2005/8/layout/hierarchy2"/>
    <dgm:cxn modelId="{A51883C1-B752-4E99-AB5F-AF55657C43DE}" type="presParOf" srcId="{9C42265E-4661-4A89-A7BA-348AEEC8B3CA}" destId="{548AA4C6-8FF9-4505-8D5C-5208B9981B3D}" srcOrd="1" destOrd="0" presId="urn:microsoft.com/office/officeart/2005/8/layout/hierarchy2"/>
    <dgm:cxn modelId="{50CA3705-7119-4D9A-84DE-290754363357}" type="presParOf" srcId="{548AA4C6-8FF9-4505-8D5C-5208B9981B3D}" destId="{7C72450A-6B70-4CD0-A3D0-7FF4D926B284}" srcOrd="0" destOrd="0" presId="urn:microsoft.com/office/officeart/2005/8/layout/hierarchy2"/>
    <dgm:cxn modelId="{79513A24-6008-4810-A161-2EDE3B047BC2}" type="presParOf" srcId="{548AA4C6-8FF9-4505-8D5C-5208B9981B3D}" destId="{0266A7E8-8F72-48F9-82BA-39D3381FC0ED}" srcOrd="1" destOrd="0" presId="urn:microsoft.com/office/officeart/2005/8/layout/hierarchy2"/>
    <dgm:cxn modelId="{332CE994-C3C0-40B1-94F2-162F58430C42}" type="presParOf" srcId="{9C42265E-4661-4A89-A7BA-348AEEC8B3CA}" destId="{4FC054BC-08C4-4D31-9349-71F89E26CB22}" srcOrd="2" destOrd="0" presId="urn:microsoft.com/office/officeart/2005/8/layout/hierarchy2"/>
    <dgm:cxn modelId="{70783D18-B173-47DC-B3E6-8DCB2EB4D1C0}" type="presParOf" srcId="{4FC054BC-08C4-4D31-9349-71F89E26CB22}" destId="{7EBD64C6-D101-40C8-851D-8CE4AF6101B2}" srcOrd="0" destOrd="0" presId="urn:microsoft.com/office/officeart/2005/8/layout/hierarchy2"/>
    <dgm:cxn modelId="{F28103C2-5BC1-44F9-95B3-20462D47684E}" type="presParOf" srcId="{9C42265E-4661-4A89-A7BA-348AEEC8B3CA}" destId="{A3420E38-8611-4A71-9633-256C3271B952}" srcOrd="3" destOrd="0" presId="urn:microsoft.com/office/officeart/2005/8/layout/hierarchy2"/>
    <dgm:cxn modelId="{6C3FC26B-78CB-4A9B-BFC1-91674090B64F}" type="presParOf" srcId="{A3420E38-8611-4A71-9633-256C3271B952}" destId="{713521DE-7766-4CF5-909A-4E4439F3AD76}" srcOrd="0" destOrd="0" presId="urn:microsoft.com/office/officeart/2005/8/layout/hierarchy2"/>
    <dgm:cxn modelId="{C7FE3F2A-252A-49BE-B313-B3B4A143DCA8}" type="presParOf" srcId="{A3420E38-8611-4A71-9633-256C3271B952}" destId="{4FA7116D-333A-4CD5-B715-D1D7A9914006}" srcOrd="1" destOrd="0" presId="urn:microsoft.com/office/officeart/2005/8/layout/hierarchy2"/>
    <dgm:cxn modelId="{4E90CAFB-41B5-4877-A1DF-6A1AD70EACD6}" type="presParOf" srcId="{BEE95C82-26CA-4065-A639-0A2B671B1A8D}" destId="{A6F7B712-3730-477D-BA87-5E7833501B3B}" srcOrd="2" destOrd="0" presId="urn:microsoft.com/office/officeart/2005/8/layout/hierarchy2"/>
    <dgm:cxn modelId="{3C33ABBC-C811-41C4-A616-1844B544E8A1}" type="presParOf" srcId="{A6F7B712-3730-477D-BA87-5E7833501B3B}" destId="{97D36A6C-E629-4D60-B57D-4B19B6B8D334}" srcOrd="0" destOrd="0" presId="urn:microsoft.com/office/officeart/2005/8/layout/hierarchy2"/>
    <dgm:cxn modelId="{844FF4BB-2E2C-402F-A064-DB58453CE269}" type="presParOf" srcId="{BEE95C82-26CA-4065-A639-0A2B671B1A8D}" destId="{736CF848-670C-4238-AAA6-C62F9D5DA4FD}" srcOrd="3" destOrd="0" presId="urn:microsoft.com/office/officeart/2005/8/layout/hierarchy2"/>
    <dgm:cxn modelId="{600ADB24-B756-4848-9DA6-C189B18A1CA9}" type="presParOf" srcId="{736CF848-670C-4238-AAA6-C62F9D5DA4FD}" destId="{EFBB0EFD-0265-4A19-AB3A-7A2131B23156}" srcOrd="0" destOrd="0" presId="urn:microsoft.com/office/officeart/2005/8/layout/hierarchy2"/>
    <dgm:cxn modelId="{14688737-D739-49B9-902B-A3C41F67A19C}" type="presParOf" srcId="{736CF848-670C-4238-AAA6-C62F9D5DA4FD}" destId="{2EB07FE6-52B5-4CF3-BE13-495FE022BA87}" srcOrd="1" destOrd="0" presId="urn:microsoft.com/office/officeart/2005/8/layout/hierarchy2"/>
    <dgm:cxn modelId="{8A61A51E-4F04-48EA-AD41-4AC7CE7FB7B6}" type="presParOf" srcId="{3A6FCB25-83C4-4990-94B2-96AB88C4969C}" destId="{2BC65DDF-8C45-437D-B3FF-72E821ABB5EC}" srcOrd="2" destOrd="0" presId="urn:microsoft.com/office/officeart/2005/8/layout/hierarchy2"/>
    <dgm:cxn modelId="{DC8A799B-9C4E-42FB-A988-3A3EA39ECF90}" type="presParOf" srcId="{2BC65DDF-8C45-437D-B3FF-72E821ABB5EC}" destId="{B009933E-AAE5-4380-9256-C539840B8357}" srcOrd="0" destOrd="0" presId="urn:microsoft.com/office/officeart/2005/8/layout/hierarchy2"/>
    <dgm:cxn modelId="{0C7D8914-5025-4C3F-97F5-30FA55C0A74E}" type="presParOf" srcId="{3A6FCB25-83C4-4990-94B2-96AB88C4969C}" destId="{F06FAECD-13FD-4B96-AD0F-C731B547682A}" srcOrd="3" destOrd="0" presId="urn:microsoft.com/office/officeart/2005/8/layout/hierarchy2"/>
    <dgm:cxn modelId="{943AF84D-3BC0-4D2E-81E4-90F98C2581E7}" type="presParOf" srcId="{F06FAECD-13FD-4B96-AD0F-C731B547682A}" destId="{29D4715C-9DC7-4C68-A69B-DB85669F67EE}" srcOrd="0" destOrd="0" presId="urn:microsoft.com/office/officeart/2005/8/layout/hierarchy2"/>
    <dgm:cxn modelId="{A19377EA-9149-417F-9706-1EDBE84111CA}" type="presParOf" srcId="{F06FAECD-13FD-4B96-AD0F-C731B547682A}" destId="{88CF843E-338D-4F8A-98C3-7EA693629D5C}" srcOrd="1" destOrd="0" presId="urn:microsoft.com/office/officeart/2005/8/layout/hierarchy2"/>
    <dgm:cxn modelId="{4E0D1531-E13C-4EF8-B24C-23881F1948A2}" type="presParOf" srcId="{88CF843E-338D-4F8A-98C3-7EA693629D5C}" destId="{16E935B8-CE32-4F06-BF9A-46BD3036F599}" srcOrd="0" destOrd="0" presId="urn:microsoft.com/office/officeart/2005/8/layout/hierarchy2"/>
    <dgm:cxn modelId="{E103FC7F-2A47-40C9-8431-37AF57FF4256}" type="presParOf" srcId="{16E935B8-CE32-4F06-BF9A-46BD3036F599}" destId="{BFB01B1E-8869-4197-B0B8-B0307093FD41}" srcOrd="0" destOrd="0" presId="urn:microsoft.com/office/officeart/2005/8/layout/hierarchy2"/>
    <dgm:cxn modelId="{720474F7-4983-4029-8B75-B586B7B50BB7}" type="presParOf" srcId="{88CF843E-338D-4F8A-98C3-7EA693629D5C}" destId="{CC3BC3F1-2067-4D04-94EC-7F4575992A85}" srcOrd="1" destOrd="0" presId="urn:microsoft.com/office/officeart/2005/8/layout/hierarchy2"/>
    <dgm:cxn modelId="{664CC9BE-05B8-4D8F-80EC-32D98AA93359}" type="presParOf" srcId="{CC3BC3F1-2067-4D04-94EC-7F4575992A85}" destId="{723C3820-48A2-48A9-9DC8-65CAAE6FE343}" srcOrd="0" destOrd="0" presId="urn:microsoft.com/office/officeart/2005/8/layout/hierarchy2"/>
    <dgm:cxn modelId="{CB44746E-59CF-459F-9276-B917B4AB6119}" type="presParOf" srcId="{CC3BC3F1-2067-4D04-94EC-7F4575992A85}" destId="{5AC1AF19-5A12-4E77-AEA3-A10600C32AB0}" srcOrd="1" destOrd="0" presId="urn:microsoft.com/office/officeart/2005/8/layout/hierarchy2"/>
    <dgm:cxn modelId="{B1F7C95F-E8AE-49D2-80DB-6C0EC90F9AE5}" type="presParOf" srcId="{88CF843E-338D-4F8A-98C3-7EA693629D5C}" destId="{127DC2A9-1565-45A0-B22B-40EDC636AC65}" srcOrd="2" destOrd="0" presId="urn:microsoft.com/office/officeart/2005/8/layout/hierarchy2"/>
    <dgm:cxn modelId="{06E2D300-F36D-4672-AFE0-F646BC97E422}" type="presParOf" srcId="{127DC2A9-1565-45A0-B22B-40EDC636AC65}" destId="{847FF74D-58D8-49EE-91E2-BB962CF1C414}" srcOrd="0" destOrd="0" presId="urn:microsoft.com/office/officeart/2005/8/layout/hierarchy2"/>
    <dgm:cxn modelId="{530630BB-5548-4CBC-9057-EAB700159D5F}" type="presParOf" srcId="{88CF843E-338D-4F8A-98C3-7EA693629D5C}" destId="{2FE77EE3-D2B0-4C79-93A5-3AD6B6A11493}" srcOrd="3" destOrd="0" presId="urn:microsoft.com/office/officeart/2005/8/layout/hierarchy2"/>
    <dgm:cxn modelId="{0C5E62F0-AA00-4DE6-9BCF-F84ECDC1529E}" type="presParOf" srcId="{2FE77EE3-D2B0-4C79-93A5-3AD6B6A11493}" destId="{F2339BF3-40CD-4DD7-B150-ECAD19A5F8E0}" srcOrd="0" destOrd="0" presId="urn:microsoft.com/office/officeart/2005/8/layout/hierarchy2"/>
    <dgm:cxn modelId="{0A76CE68-1381-4F88-A732-95027A970FED}" type="presParOf" srcId="{2FE77EE3-D2B0-4C79-93A5-3AD6B6A11493}" destId="{4CB2E46C-9F3A-42D9-B1A3-0DE798FB891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459D9-2F5B-43F8-A018-B07279900AD8}">
      <dsp:nvSpPr>
        <dsp:cNvPr id="0" name=""/>
        <dsp:cNvSpPr/>
      </dsp:nvSpPr>
      <dsp:spPr>
        <a:xfrm>
          <a:off x="0" y="2324100"/>
          <a:ext cx="1579446" cy="1146245"/>
        </a:xfrm>
        <a:prstGeom prst="roundRect">
          <a:avLst>
            <a:gd name="adj" fmla="val 10000"/>
          </a:avLst>
        </a:prstGeom>
        <a:solidFill>
          <a:schemeClr val="accent4"/>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b="1" kern="1200" dirty="0" smtClean="0"/>
            <a:t> Nervous System</a:t>
          </a:r>
          <a:endParaRPr lang="en-US" sz="1800" b="1" kern="1200" dirty="0"/>
        </a:p>
      </dsp:txBody>
      <dsp:txXfrm>
        <a:off x="33572" y="2357672"/>
        <a:ext cx="1512302" cy="1079101"/>
      </dsp:txXfrm>
    </dsp:sp>
    <dsp:sp modelId="{C34872AB-6A4F-4C17-AAE3-8870E78BF06F}">
      <dsp:nvSpPr>
        <dsp:cNvPr id="0" name=""/>
        <dsp:cNvSpPr/>
      </dsp:nvSpPr>
      <dsp:spPr>
        <a:xfrm rot="15601352">
          <a:off x="600141" y="2069178"/>
          <a:ext cx="1669373" cy="11963"/>
        </a:xfrm>
        <a:custGeom>
          <a:avLst/>
          <a:gdLst/>
          <a:ahLst/>
          <a:cxnLst/>
          <a:rect l="0" t="0" r="0" b="0"/>
          <a:pathLst>
            <a:path>
              <a:moveTo>
                <a:pt x="0" y="5981"/>
              </a:moveTo>
              <a:lnTo>
                <a:pt x="1669373" y="598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p>
      </dsp:txBody>
      <dsp:txXfrm rot="10800000">
        <a:off x="1393093" y="2033425"/>
        <a:ext cx="83468" cy="83468"/>
      </dsp:txXfrm>
    </dsp:sp>
    <dsp:sp modelId="{A7882F15-9B46-46A2-9F03-B77CE4A17BEA}">
      <dsp:nvSpPr>
        <dsp:cNvPr id="0" name=""/>
        <dsp:cNvSpPr/>
      </dsp:nvSpPr>
      <dsp:spPr>
        <a:xfrm>
          <a:off x="1290209" y="723901"/>
          <a:ext cx="1743643" cy="1058390"/>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 </a:t>
          </a:r>
          <a:endParaRPr lang="en-US" sz="1800" b="1" kern="1200" dirty="0"/>
        </a:p>
      </dsp:txBody>
      <dsp:txXfrm>
        <a:off x="1321208" y="754900"/>
        <a:ext cx="1681645" cy="996392"/>
      </dsp:txXfrm>
    </dsp:sp>
    <dsp:sp modelId="{EEBE0C47-6B0F-4E76-8082-BA6B3FE33324}">
      <dsp:nvSpPr>
        <dsp:cNvPr id="0" name=""/>
        <dsp:cNvSpPr/>
      </dsp:nvSpPr>
      <dsp:spPr>
        <a:xfrm rot="19768506">
          <a:off x="2977963" y="1042291"/>
          <a:ext cx="806530" cy="11963"/>
        </a:xfrm>
        <a:custGeom>
          <a:avLst/>
          <a:gdLst/>
          <a:ahLst/>
          <a:cxnLst/>
          <a:rect l="0" t="0" r="0" b="0"/>
          <a:pathLst>
            <a:path>
              <a:moveTo>
                <a:pt x="0" y="5981"/>
              </a:moveTo>
              <a:lnTo>
                <a:pt x="806530" y="598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p>
      </dsp:txBody>
      <dsp:txXfrm>
        <a:off x="3361065" y="1028110"/>
        <a:ext cx="40326" cy="40326"/>
      </dsp:txXfrm>
    </dsp:sp>
    <dsp:sp modelId="{6FA189B8-642E-4EA5-91F6-436C1FFDB55C}">
      <dsp:nvSpPr>
        <dsp:cNvPr id="0" name=""/>
        <dsp:cNvSpPr/>
      </dsp:nvSpPr>
      <dsp:spPr>
        <a:xfrm>
          <a:off x="3728605" y="495298"/>
          <a:ext cx="2048891" cy="696301"/>
        </a:xfrm>
        <a:prstGeom prst="roundRect">
          <a:avLst>
            <a:gd name="adj" fmla="val 10000"/>
          </a:avLst>
        </a:prstGeom>
        <a:solidFill>
          <a:srgbClr val="66CC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 </a:t>
          </a:r>
          <a:endParaRPr lang="en-US" sz="1800" b="1" kern="1200" dirty="0"/>
        </a:p>
      </dsp:txBody>
      <dsp:txXfrm>
        <a:off x="3748999" y="515692"/>
        <a:ext cx="2008103" cy="655513"/>
      </dsp:txXfrm>
    </dsp:sp>
    <dsp:sp modelId="{E8962A12-29C6-4539-A45F-7FACA15511FA}">
      <dsp:nvSpPr>
        <dsp:cNvPr id="0" name=""/>
        <dsp:cNvSpPr/>
      </dsp:nvSpPr>
      <dsp:spPr>
        <a:xfrm rot="1628677">
          <a:off x="5748675" y="956853"/>
          <a:ext cx="523347" cy="11963"/>
        </a:xfrm>
        <a:custGeom>
          <a:avLst/>
          <a:gdLst/>
          <a:ahLst/>
          <a:cxnLst/>
          <a:rect l="0" t="0" r="0" b="0"/>
          <a:pathLst>
            <a:path>
              <a:moveTo>
                <a:pt x="0" y="5981"/>
              </a:moveTo>
              <a:lnTo>
                <a:pt x="523347" y="598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p>
      </dsp:txBody>
      <dsp:txXfrm>
        <a:off x="5997265" y="949751"/>
        <a:ext cx="26167" cy="26167"/>
      </dsp:txXfrm>
    </dsp:sp>
    <dsp:sp modelId="{7C72450A-6B70-4CD0-A3D0-7FF4D926B284}">
      <dsp:nvSpPr>
        <dsp:cNvPr id="0" name=""/>
        <dsp:cNvSpPr/>
      </dsp:nvSpPr>
      <dsp:spPr>
        <a:xfrm>
          <a:off x="6243201" y="723901"/>
          <a:ext cx="2531646" cy="716637"/>
        </a:xfrm>
        <a:prstGeom prst="roundRect">
          <a:avLst>
            <a:gd name="adj" fmla="val 10000"/>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 </a:t>
          </a:r>
          <a:endParaRPr lang="en-US" sz="1800" b="1" kern="1200" dirty="0"/>
        </a:p>
      </dsp:txBody>
      <dsp:txXfrm>
        <a:off x="6264191" y="744891"/>
        <a:ext cx="2489666" cy="674657"/>
      </dsp:txXfrm>
    </dsp:sp>
    <dsp:sp modelId="{4FC054BC-08C4-4D31-9349-71F89E26CB22}">
      <dsp:nvSpPr>
        <dsp:cNvPr id="0" name=""/>
        <dsp:cNvSpPr/>
      </dsp:nvSpPr>
      <dsp:spPr>
        <a:xfrm rot="4297531">
          <a:off x="5271666" y="1538489"/>
          <a:ext cx="1477365" cy="11963"/>
        </a:xfrm>
        <a:custGeom>
          <a:avLst/>
          <a:gdLst/>
          <a:ahLst/>
          <a:cxnLst/>
          <a:rect l="0" t="0" r="0" b="0"/>
          <a:pathLst>
            <a:path>
              <a:moveTo>
                <a:pt x="0" y="5981"/>
              </a:moveTo>
              <a:lnTo>
                <a:pt x="1477365" y="598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p>
      </dsp:txBody>
      <dsp:txXfrm>
        <a:off x="5973415" y="1507537"/>
        <a:ext cx="73868" cy="73868"/>
      </dsp:txXfrm>
    </dsp:sp>
    <dsp:sp modelId="{713521DE-7766-4CF5-909A-4E4439F3AD76}">
      <dsp:nvSpPr>
        <dsp:cNvPr id="0" name=""/>
        <dsp:cNvSpPr/>
      </dsp:nvSpPr>
      <dsp:spPr>
        <a:xfrm>
          <a:off x="6243201" y="1866902"/>
          <a:ext cx="2559368" cy="757182"/>
        </a:xfrm>
        <a:prstGeom prst="roundRect">
          <a:avLst>
            <a:gd name="adj" fmla="val 10000"/>
          </a:avLst>
        </a:prstGeom>
        <a:solidFill>
          <a:schemeClr val="tx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 </a:t>
          </a:r>
          <a:endParaRPr lang="en-US" sz="1800" b="1" kern="1200" dirty="0"/>
        </a:p>
      </dsp:txBody>
      <dsp:txXfrm>
        <a:off x="6265378" y="1889079"/>
        <a:ext cx="2515014" cy="712828"/>
      </dsp:txXfrm>
    </dsp:sp>
    <dsp:sp modelId="{A6F7B712-3730-477D-BA87-5E7833501B3B}">
      <dsp:nvSpPr>
        <dsp:cNvPr id="0" name=""/>
        <dsp:cNvSpPr/>
      </dsp:nvSpPr>
      <dsp:spPr>
        <a:xfrm rot="4164088">
          <a:off x="2674627" y="1765888"/>
          <a:ext cx="1108407" cy="11963"/>
        </a:xfrm>
        <a:custGeom>
          <a:avLst/>
          <a:gdLst/>
          <a:ahLst/>
          <a:cxnLst/>
          <a:rect l="0" t="0" r="0" b="0"/>
          <a:pathLst>
            <a:path>
              <a:moveTo>
                <a:pt x="0" y="5981"/>
              </a:moveTo>
              <a:lnTo>
                <a:pt x="1108407" y="598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p>
      </dsp:txBody>
      <dsp:txXfrm>
        <a:off x="3201121" y="1744159"/>
        <a:ext cx="55420" cy="55420"/>
      </dsp:txXfrm>
    </dsp:sp>
    <dsp:sp modelId="{EFBB0EFD-0265-4A19-AB3A-7A2131B23156}">
      <dsp:nvSpPr>
        <dsp:cNvPr id="0" name=""/>
        <dsp:cNvSpPr/>
      </dsp:nvSpPr>
      <dsp:spPr>
        <a:xfrm>
          <a:off x="3423809" y="1943099"/>
          <a:ext cx="2184312" cy="695086"/>
        </a:xfrm>
        <a:prstGeom prst="roundRect">
          <a:avLst>
            <a:gd name="adj" fmla="val 10000"/>
          </a:avLst>
        </a:prstGeom>
        <a:solidFill>
          <a:srgbClr val="66CC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 </a:t>
          </a:r>
          <a:endParaRPr lang="en-US" sz="1800" b="1" kern="1200" dirty="0"/>
        </a:p>
      </dsp:txBody>
      <dsp:txXfrm>
        <a:off x="3444167" y="1963457"/>
        <a:ext cx="2143596" cy="654370"/>
      </dsp:txXfrm>
    </dsp:sp>
    <dsp:sp modelId="{2BC65DDF-8C45-437D-B3FF-72E821ABB5EC}">
      <dsp:nvSpPr>
        <dsp:cNvPr id="0" name=""/>
        <dsp:cNvSpPr/>
      </dsp:nvSpPr>
      <dsp:spPr>
        <a:xfrm rot="3266354">
          <a:off x="1299721" y="3435069"/>
          <a:ext cx="1337008" cy="11963"/>
        </a:xfrm>
        <a:custGeom>
          <a:avLst/>
          <a:gdLst/>
          <a:ahLst/>
          <a:cxnLst/>
          <a:rect l="0" t="0" r="0" b="0"/>
          <a:pathLst>
            <a:path>
              <a:moveTo>
                <a:pt x="0" y="5981"/>
              </a:moveTo>
              <a:lnTo>
                <a:pt x="1337008" y="598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p>
      </dsp:txBody>
      <dsp:txXfrm>
        <a:off x="1934800" y="3407625"/>
        <a:ext cx="66850" cy="66850"/>
      </dsp:txXfrm>
    </dsp:sp>
    <dsp:sp modelId="{29D4715C-9DC7-4C68-A69B-DB85669F67EE}">
      <dsp:nvSpPr>
        <dsp:cNvPr id="0" name=""/>
        <dsp:cNvSpPr/>
      </dsp:nvSpPr>
      <dsp:spPr>
        <a:xfrm>
          <a:off x="2357005" y="3390902"/>
          <a:ext cx="1751303" cy="1187953"/>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 </a:t>
          </a:r>
          <a:endParaRPr lang="en-US" sz="1800" b="1" kern="1200" dirty="0"/>
        </a:p>
      </dsp:txBody>
      <dsp:txXfrm>
        <a:off x="2391799" y="3425696"/>
        <a:ext cx="1681715" cy="1118365"/>
      </dsp:txXfrm>
    </dsp:sp>
    <dsp:sp modelId="{16E935B8-CE32-4F06-BF9A-46BD3036F599}">
      <dsp:nvSpPr>
        <dsp:cNvPr id="0" name=""/>
        <dsp:cNvSpPr/>
      </dsp:nvSpPr>
      <dsp:spPr>
        <a:xfrm rot="6644549">
          <a:off x="3091051" y="4681409"/>
          <a:ext cx="1502408" cy="11963"/>
        </a:xfrm>
        <a:custGeom>
          <a:avLst/>
          <a:gdLst/>
          <a:ahLst/>
          <a:cxnLst/>
          <a:rect l="0" t="0" r="0" b="0"/>
          <a:pathLst>
            <a:path>
              <a:moveTo>
                <a:pt x="0" y="5981"/>
              </a:moveTo>
              <a:lnTo>
                <a:pt x="1502408" y="598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p>
      </dsp:txBody>
      <dsp:txXfrm rot="10800000">
        <a:off x="3804695" y="4649830"/>
        <a:ext cx="75120" cy="75120"/>
      </dsp:txXfrm>
    </dsp:sp>
    <dsp:sp modelId="{723C3820-48A2-48A9-9DC8-65CAAE6FE343}">
      <dsp:nvSpPr>
        <dsp:cNvPr id="0" name=""/>
        <dsp:cNvSpPr/>
      </dsp:nvSpPr>
      <dsp:spPr>
        <a:xfrm>
          <a:off x="3576203" y="4914901"/>
          <a:ext cx="2023771" cy="950003"/>
        </a:xfrm>
        <a:prstGeom prst="roundRect">
          <a:avLst>
            <a:gd name="adj" fmla="val 10000"/>
          </a:avLst>
        </a:prstGeom>
        <a:solidFill>
          <a:srgbClr val="66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 </a:t>
          </a:r>
          <a:endParaRPr lang="en-US" sz="1800" b="1" kern="1200" dirty="0"/>
        </a:p>
      </dsp:txBody>
      <dsp:txXfrm>
        <a:off x="3604028" y="4942726"/>
        <a:ext cx="1968121" cy="894353"/>
      </dsp:txXfrm>
    </dsp:sp>
    <dsp:sp modelId="{127DC2A9-1565-45A0-B22B-40EDC636AC65}">
      <dsp:nvSpPr>
        <dsp:cNvPr id="0" name=""/>
        <dsp:cNvSpPr/>
      </dsp:nvSpPr>
      <dsp:spPr>
        <a:xfrm rot="422837">
          <a:off x="4105113" y="4030787"/>
          <a:ext cx="845884" cy="11963"/>
        </a:xfrm>
        <a:custGeom>
          <a:avLst/>
          <a:gdLst/>
          <a:ahLst/>
          <a:cxnLst/>
          <a:rect l="0" t="0" r="0" b="0"/>
          <a:pathLst>
            <a:path>
              <a:moveTo>
                <a:pt x="0" y="5981"/>
              </a:moveTo>
              <a:lnTo>
                <a:pt x="845884" y="598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1" kern="1200"/>
        </a:p>
      </dsp:txBody>
      <dsp:txXfrm>
        <a:off x="4506908" y="4015621"/>
        <a:ext cx="42294" cy="42294"/>
      </dsp:txXfrm>
    </dsp:sp>
    <dsp:sp modelId="{F2339BF3-40CD-4DD7-B150-ECAD19A5F8E0}">
      <dsp:nvSpPr>
        <dsp:cNvPr id="0" name=""/>
        <dsp:cNvSpPr/>
      </dsp:nvSpPr>
      <dsp:spPr>
        <a:xfrm>
          <a:off x="4947802" y="3695699"/>
          <a:ext cx="1439019" cy="785918"/>
        </a:xfrm>
        <a:prstGeom prst="roundRect">
          <a:avLst>
            <a:gd name="adj" fmla="val 10000"/>
          </a:avLst>
        </a:prstGeom>
        <a:solidFill>
          <a:srgbClr val="66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 </a:t>
          </a:r>
          <a:endParaRPr lang="en-US" sz="1800" b="1" kern="1200" dirty="0"/>
        </a:p>
      </dsp:txBody>
      <dsp:txXfrm>
        <a:off x="4970821" y="3718718"/>
        <a:ext cx="1392981" cy="7398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87FB149-6753-4277-A602-EB13ED66BCE9}" type="datetimeFigureOut">
              <a:rPr lang="en-US" smtClean="0"/>
              <a:t>10/22/18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EC66A38-3C3D-4B1E-8320-07E707A2D1A7}" type="slidenum">
              <a:rPr lang="en-US" smtClean="0"/>
              <a:t>‹#›</a:t>
            </a:fld>
            <a:endParaRPr lang="en-US"/>
          </a:p>
        </p:txBody>
      </p:sp>
    </p:spTree>
    <p:extLst>
      <p:ext uri="{BB962C8B-B14F-4D97-AF65-F5344CB8AC3E}">
        <p14:creationId xmlns:p14="http://schemas.microsoft.com/office/powerpoint/2010/main" val="18231342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E19D28-C136-49F1-8560-6323CC2546A0}"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FC710-FFD3-4F78-B511-C9325AFFEBA1}" type="slidenum">
              <a:rPr lang="en-US" smtClean="0"/>
              <a:t>‹#›</a:t>
            </a:fld>
            <a:endParaRPr lang="en-US"/>
          </a:p>
        </p:txBody>
      </p:sp>
    </p:spTree>
    <p:extLst>
      <p:ext uri="{BB962C8B-B14F-4D97-AF65-F5344CB8AC3E}">
        <p14:creationId xmlns:p14="http://schemas.microsoft.com/office/powerpoint/2010/main" val="423936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19D28-C136-49F1-8560-6323CC2546A0}"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FC710-FFD3-4F78-B511-C9325AFFEBA1}" type="slidenum">
              <a:rPr lang="en-US" smtClean="0"/>
              <a:t>‹#›</a:t>
            </a:fld>
            <a:endParaRPr lang="en-US"/>
          </a:p>
        </p:txBody>
      </p:sp>
    </p:spTree>
    <p:extLst>
      <p:ext uri="{BB962C8B-B14F-4D97-AF65-F5344CB8AC3E}">
        <p14:creationId xmlns:p14="http://schemas.microsoft.com/office/powerpoint/2010/main" val="28990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19D28-C136-49F1-8560-6323CC2546A0}"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FC710-FFD3-4F78-B511-C9325AFFEBA1}" type="slidenum">
              <a:rPr lang="en-US" smtClean="0"/>
              <a:t>‹#›</a:t>
            </a:fld>
            <a:endParaRPr lang="en-US"/>
          </a:p>
        </p:txBody>
      </p:sp>
    </p:spTree>
    <p:extLst>
      <p:ext uri="{BB962C8B-B14F-4D97-AF65-F5344CB8AC3E}">
        <p14:creationId xmlns:p14="http://schemas.microsoft.com/office/powerpoint/2010/main" val="2699907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19D28-C136-49F1-8560-6323CC2546A0}"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FC710-FFD3-4F78-B511-C9325AFFEBA1}" type="slidenum">
              <a:rPr lang="en-US" smtClean="0"/>
              <a:t>‹#›</a:t>
            </a:fld>
            <a:endParaRPr lang="en-US"/>
          </a:p>
        </p:txBody>
      </p:sp>
    </p:spTree>
    <p:extLst>
      <p:ext uri="{BB962C8B-B14F-4D97-AF65-F5344CB8AC3E}">
        <p14:creationId xmlns:p14="http://schemas.microsoft.com/office/powerpoint/2010/main" val="418385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E19D28-C136-49F1-8560-6323CC2546A0}"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FC710-FFD3-4F78-B511-C9325AFFEBA1}" type="slidenum">
              <a:rPr lang="en-US" smtClean="0"/>
              <a:t>‹#›</a:t>
            </a:fld>
            <a:endParaRPr lang="en-US"/>
          </a:p>
        </p:txBody>
      </p:sp>
    </p:spTree>
    <p:extLst>
      <p:ext uri="{BB962C8B-B14F-4D97-AF65-F5344CB8AC3E}">
        <p14:creationId xmlns:p14="http://schemas.microsoft.com/office/powerpoint/2010/main" val="2076634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E19D28-C136-49F1-8560-6323CC2546A0}" type="datetimeFigureOut">
              <a:rPr lang="en-US" smtClean="0"/>
              <a:t>10/22/18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DFC710-FFD3-4F78-B511-C9325AFFEBA1}" type="slidenum">
              <a:rPr lang="en-US" smtClean="0"/>
              <a:t>‹#›</a:t>
            </a:fld>
            <a:endParaRPr lang="en-US"/>
          </a:p>
        </p:txBody>
      </p:sp>
    </p:spTree>
    <p:extLst>
      <p:ext uri="{BB962C8B-B14F-4D97-AF65-F5344CB8AC3E}">
        <p14:creationId xmlns:p14="http://schemas.microsoft.com/office/powerpoint/2010/main" val="344376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E19D28-C136-49F1-8560-6323CC2546A0}" type="datetimeFigureOut">
              <a:rPr lang="en-US" smtClean="0"/>
              <a:t>10/22/18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DFC710-FFD3-4F78-B511-C9325AFFEBA1}" type="slidenum">
              <a:rPr lang="en-US" smtClean="0"/>
              <a:t>‹#›</a:t>
            </a:fld>
            <a:endParaRPr lang="en-US"/>
          </a:p>
        </p:txBody>
      </p:sp>
    </p:spTree>
    <p:extLst>
      <p:ext uri="{BB962C8B-B14F-4D97-AF65-F5344CB8AC3E}">
        <p14:creationId xmlns:p14="http://schemas.microsoft.com/office/powerpoint/2010/main" val="104382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E19D28-C136-49F1-8560-6323CC2546A0}" type="datetimeFigureOut">
              <a:rPr lang="en-US" smtClean="0"/>
              <a:t>10/22/18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DFC710-FFD3-4F78-B511-C9325AFFEBA1}" type="slidenum">
              <a:rPr lang="en-US" smtClean="0"/>
              <a:t>‹#›</a:t>
            </a:fld>
            <a:endParaRPr lang="en-US"/>
          </a:p>
        </p:txBody>
      </p:sp>
    </p:spTree>
    <p:extLst>
      <p:ext uri="{BB962C8B-B14F-4D97-AF65-F5344CB8AC3E}">
        <p14:creationId xmlns:p14="http://schemas.microsoft.com/office/powerpoint/2010/main" val="4159024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19D28-C136-49F1-8560-6323CC2546A0}" type="datetimeFigureOut">
              <a:rPr lang="en-US" smtClean="0"/>
              <a:t>10/22/18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DFC710-FFD3-4F78-B511-C9325AFFEBA1}" type="slidenum">
              <a:rPr lang="en-US" smtClean="0"/>
              <a:t>‹#›</a:t>
            </a:fld>
            <a:endParaRPr lang="en-US"/>
          </a:p>
        </p:txBody>
      </p:sp>
    </p:spTree>
    <p:extLst>
      <p:ext uri="{BB962C8B-B14F-4D97-AF65-F5344CB8AC3E}">
        <p14:creationId xmlns:p14="http://schemas.microsoft.com/office/powerpoint/2010/main" val="3051156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19D28-C136-49F1-8560-6323CC2546A0}" type="datetimeFigureOut">
              <a:rPr lang="en-US" smtClean="0"/>
              <a:t>10/22/18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DFC710-FFD3-4F78-B511-C9325AFFEBA1}" type="slidenum">
              <a:rPr lang="en-US" smtClean="0"/>
              <a:t>‹#›</a:t>
            </a:fld>
            <a:endParaRPr lang="en-US"/>
          </a:p>
        </p:txBody>
      </p:sp>
    </p:spTree>
    <p:extLst>
      <p:ext uri="{BB962C8B-B14F-4D97-AF65-F5344CB8AC3E}">
        <p14:creationId xmlns:p14="http://schemas.microsoft.com/office/powerpoint/2010/main" val="9088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19D28-C136-49F1-8560-6323CC2546A0}" type="datetimeFigureOut">
              <a:rPr lang="en-US" smtClean="0"/>
              <a:t>10/22/18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DFC710-FFD3-4F78-B511-C9325AFFEBA1}" type="slidenum">
              <a:rPr lang="en-US" smtClean="0"/>
              <a:t>‹#›</a:t>
            </a:fld>
            <a:endParaRPr lang="en-US"/>
          </a:p>
        </p:txBody>
      </p:sp>
    </p:spTree>
    <p:extLst>
      <p:ext uri="{BB962C8B-B14F-4D97-AF65-F5344CB8AC3E}">
        <p14:creationId xmlns:p14="http://schemas.microsoft.com/office/powerpoint/2010/main" val="42397126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19D28-C136-49F1-8560-6323CC2546A0}" type="datetimeFigureOut">
              <a:rPr lang="en-US" smtClean="0"/>
              <a:t>10/22/18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FC710-FFD3-4F78-B511-C9325AFFEBA1}" type="slidenum">
              <a:rPr lang="en-US" smtClean="0"/>
              <a:t>‹#›</a:t>
            </a:fld>
            <a:endParaRPr lang="en-US"/>
          </a:p>
        </p:txBody>
      </p:sp>
    </p:spTree>
    <p:extLst>
      <p:ext uri="{BB962C8B-B14F-4D97-AF65-F5344CB8AC3E}">
        <p14:creationId xmlns:p14="http://schemas.microsoft.com/office/powerpoint/2010/main" val="178243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54738341"/>
              </p:ext>
            </p:extLst>
          </p:nvPr>
        </p:nvGraphicFramePr>
        <p:xfrm>
          <a:off x="157595" y="419100"/>
          <a:ext cx="8972550" cy="643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151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4" descr="Image result for thalamus / hypothala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4083050" cy="360521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FullSizeRender (2)"/>
          <p:cNvPicPr>
            <a:picLocks noChangeAspect="1" noChangeArrowheads="1"/>
          </p:cNvPicPr>
          <p:nvPr/>
        </p:nvPicPr>
        <p:blipFill>
          <a:blip r:embed="rId3">
            <a:extLst>
              <a:ext uri="{28A0092B-C50C-407E-A947-70E740481C1C}">
                <a14:useLocalDpi xmlns:a14="http://schemas.microsoft.com/office/drawing/2010/main" val="0"/>
              </a:ext>
            </a:extLst>
          </a:blip>
          <a:srcRect l="1881" t="53615" r="-1881" b="-10504"/>
          <a:stretch>
            <a:fillRect/>
          </a:stretch>
        </p:blipFill>
        <p:spPr bwMode="auto">
          <a:xfrm>
            <a:off x="1813253" y="2209800"/>
            <a:ext cx="7330747" cy="52284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17756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result for hippocampus functio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381000"/>
            <a:ext cx="5638800" cy="3657600"/>
          </a:xfrm>
          <a:prstGeom prst="rect">
            <a:avLst/>
          </a:prstGeom>
          <a:noFill/>
          <a:ln>
            <a:noFill/>
          </a:ln>
        </p:spPr>
      </p:pic>
      <p:sp>
        <p:nvSpPr>
          <p:cNvPr id="5" name="Rectangle 4"/>
          <p:cNvSpPr/>
          <p:nvPr/>
        </p:nvSpPr>
        <p:spPr>
          <a:xfrm>
            <a:off x="11723" y="4267200"/>
            <a:ext cx="8915400" cy="2308324"/>
          </a:xfrm>
          <a:prstGeom prst="rect">
            <a:avLst/>
          </a:prstGeom>
        </p:spPr>
        <p:txBody>
          <a:bodyPr wrap="square">
            <a:spAutoFit/>
          </a:bodyPr>
          <a:lstStyle/>
          <a:p>
            <a:r>
              <a:rPr lang="en-US" dirty="0"/>
              <a:t>The </a:t>
            </a:r>
            <a:r>
              <a:rPr lang="en-US" b="1" dirty="0"/>
              <a:t>hippocampus</a:t>
            </a:r>
            <a:r>
              <a:rPr lang="en-US" dirty="0"/>
              <a:t> is a small organ located within the brain's medial temporal lobe and forms an important part of the limbic system, the region that regulates emotions. The hippocampus is associated mainly with memory, in particular long-term memory. The organ also plays an important role in spatial navigation. </a:t>
            </a:r>
          </a:p>
          <a:p>
            <a:r>
              <a:rPr lang="en-US" dirty="0"/>
              <a:t>Damage to the hippocampus can lead to loss of memory and difficulty in establishing new memories. In Alzheimer's disease, the hippocampus is one of the first regions of the brain to be affected, leading to the confusion and loss of memory so commonly seen in the early stages of the disease.</a:t>
            </a:r>
          </a:p>
        </p:txBody>
      </p:sp>
    </p:spTree>
    <p:extLst>
      <p:ext uri="{BB962C8B-B14F-4D97-AF65-F5344CB8AC3E}">
        <p14:creationId xmlns:p14="http://schemas.microsoft.com/office/powerpoint/2010/main" val="111622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C:\Users\Bern Gross\Downloads\FullSizeRender (3).jpg"/>
          <p:cNvPicPr/>
          <p:nvPr/>
        </p:nvPicPr>
        <p:blipFill>
          <a:blip r:embed="rId2">
            <a:extLst>
              <a:ext uri="{28A0092B-C50C-407E-A947-70E740481C1C}">
                <a14:useLocalDpi xmlns:a14="http://schemas.microsoft.com/office/drawing/2010/main" val="0"/>
              </a:ext>
            </a:extLst>
          </a:blip>
          <a:srcRect/>
          <a:stretch>
            <a:fillRect/>
          </a:stretch>
        </p:blipFill>
        <p:spPr bwMode="auto">
          <a:xfrm>
            <a:off x="135060" y="-11723"/>
            <a:ext cx="5046539" cy="6869723"/>
          </a:xfrm>
          <a:prstGeom prst="rect">
            <a:avLst/>
          </a:prstGeom>
          <a:noFill/>
          <a:ln>
            <a:noFill/>
          </a:ln>
        </p:spPr>
      </p:pic>
      <p:pic>
        <p:nvPicPr>
          <p:cNvPr id="5" name="Picture 4" descr="Image result for cerebellum/brain stem"/>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160227" y="1432413"/>
            <a:ext cx="5943600" cy="3981450"/>
          </a:xfrm>
          <a:prstGeom prst="rect">
            <a:avLst/>
          </a:prstGeom>
          <a:noFill/>
          <a:ln>
            <a:noFill/>
          </a:ln>
        </p:spPr>
      </p:pic>
    </p:spTree>
    <p:extLst>
      <p:ext uri="{BB962C8B-B14F-4D97-AF65-F5344CB8AC3E}">
        <p14:creationId xmlns:p14="http://schemas.microsoft.com/office/powerpoint/2010/main" val="218622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 y="1524000"/>
            <a:ext cx="2736273" cy="3048000"/>
          </a:xfrm>
        </p:spPr>
        <p:txBody>
          <a:bodyPr>
            <a:normAutofit fontScale="90000"/>
          </a:bodyPr>
          <a:lstStyle/>
          <a:p>
            <a:r>
              <a:rPr lang="en-US" dirty="0" smtClean="0"/>
              <a:t>Central Nervous System</a:t>
            </a:r>
            <a:br>
              <a:rPr lang="en-US" dirty="0" smtClean="0"/>
            </a:br>
            <a:r>
              <a:rPr lang="en-US" dirty="0"/>
              <a:t/>
            </a:r>
            <a:br>
              <a:rPr lang="en-US" dirty="0"/>
            </a:br>
            <a:r>
              <a:rPr lang="en-US" dirty="0"/>
              <a:t/>
            </a:r>
            <a:br>
              <a:rPr lang="en-US" dirty="0"/>
            </a:br>
            <a:r>
              <a:rPr lang="en-US" dirty="0" smtClean="0"/>
              <a:t>Peripheral Nervous System</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431473" y="20782"/>
            <a:ext cx="6705600" cy="6553200"/>
          </a:xfrm>
          <a:prstGeom prst="rect">
            <a:avLst/>
          </a:prstGeom>
        </p:spPr>
      </p:pic>
    </p:spTree>
    <p:extLst>
      <p:ext uri="{BB962C8B-B14F-4D97-AF65-F5344CB8AC3E}">
        <p14:creationId xmlns:p14="http://schemas.microsoft.com/office/powerpoint/2010/main" val="5338486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636"/>
            <a:ext cx="3510292" cy="1477962"/>
          </a:xfrm>
        </p:spPr>
        <p:txBody>
          <a:bodyPr>
            <a:noAutofit/>
          </a:bodyPr>
          <a:lstStyle/>
          <a:p>
            <a:r>
              <a:rPr lang="en-US" sz="3200" b="1" dirty="0" smtClean="0"/>
              <a:t>Autonomic Nervous system</a:t>
            </a:r>
            <a:endParaRPr lang="en-US" sz="3200" b="1"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3429000" y="0"/>
            <a:ext cx="5715000" cy="6858000"/>
          </a:xfrm>
          <a:prstGeom prst="rect">
            <a:avLst/>
          </a:prstGeom>
        </p:spPr>
      </p:pic>
      <p:sp>
        <p:nvSpPr>
          <p:cNvPr id="6" name="Rectangle 5"/>
          <p:cNvSpPr/>
          <p:nvPr/>
        </p:nvSpPr>
        <p:spPr>
          <a:xfrm>
            <a:off x="304800" y="1366513"/>
            <a:ext cx="2819400" cy="5539978"/>
          </a:xfrm>
          <a:prstGeom prst="rect">
            <a:avLst/>
          </a:prstGeom>
        </p:spPr>
        <p:txBody>
          <a:bodyPr wrap="square">
            <a:spAutoFit/>
          </a:bodyPr>
          <a:lstStyle/>
          <a:p>
            <a:r>
              <a:rPr lang="en-US" sz="2800" b="1" dirty="0">
                <a:latin typeface="Calibri" pitchFamily="34" charset="0"/>
                <a:ea typeface="Calibri" pitchFamily="34" charset="0"/>
                <a:cs typeface="Times New Roman" pitchFamily="18" charset="0"/>
              </a:rPr>
              <a:t>Structures</a:t>
            </a:r>
            <a:r>
              <a:rPr lang="en-US" sz="2800" dirty="0">
                <a:latin typeface="Calibri" pitchFamily="34" charset="0"/>
                <a:ea typeface="Calibri" pitchFamily="34" charset="0"/>
                <a:cs typeface="Times New Roman" pitchFamily="18" charset="0"/>
              </a:rPr>
              <a:t>: </a:t>
            </a:r>
            <a:r>
              <a:rPr lang="en-US" sz="2800" dirty="0" smtClean="0">
                <a:latin typeface="Calibri" pitchFamily="34" charset="0"/>
                <a:ea typeface="Calibri" pitchFamily="34" charset="0"/>
                <a:cs typeface="Times New Roman" pitchFamily="18" charset="0"/>
              </a:rPr>
              <a:t>[organs, muscles], nerves</a:t>
            </a:r>
            <a:r>
              <a:rPr lang="en-US" sz="2800" dirty="0">
                <a:latin typeface="Calibri" pitchFamily="34" charset="0"/>
                <a:ea typeface="Calibri" pitchFamily="34" charset="0"/>
                <a:cs typeface="Times New Roman" pitchFamily="18" charset="0"/>
              </a:rPr>
              <a:t>, brain, spinal cord</a:t>
            </a:r>
            <a:br>
              <a:rPr lang="en-US" sz="2800" dirty="0">
                <a:latin typeface="Calibri" pitchFamily="34" charset="0"/>
                <a:ea typeface="Calibri" pitchFamily="34" charset="0"/>
                <a:cs typeface="Times New Roman" pitchFamily="18" charset="0"/>
              </a:rPr>
            </a:br>
            <a:endParaRPr lang="en-US" sz="2800" dirty="0" smtClean="0">
              <a:latin typeface="Calibri" pitchFamily="34" charset="0"/>
              <a:ea typeface="Calibri" pitchFamily="34" charset="0"/>
              <a:cs typeface="Times New Roman" pitchFamily="18" charset="0"/>
            </a:endParaRPr>
          </a:p>
          <a:p>
            <a:r>
              <a:rPr lang="en-US" sz="2800" b="1" dirty="0" smtClean="0">
                <a:latin typeface="Calibri" pitchFamily="34" charset="0"/>
                <a:ea typeface="Calibri" pitchFamily="34" charset="0"/>
                <a:cs typeface="Times New Roman" pitchFamily="18" charset="0"/>
              </a:rPr>
              <a:t>Functions</a:t>
            </a:r>
            <a:r>
              <a:rPr lang="en-US" sz="2800" dirty="0">
                <a:latin typeface="Calibri" pitchFamily="34" charset="0"/>
                <a:ea typeface="Calibri" pitchFamily="34" charset="0"/>
                <a:cs typeface="Times New Roman" pitchFamily="18" charset="0"/>
              </a:rPr>
              <a:t>: </a:t>
            </a:r>
            <a:r>
              <a:rPr lang="en-US" sz="2800" dirty="0" smtClean="0">
                <a:latin typeface="Calibri" pitchFamily="34" charset="0"/>
                <a:ea typeface="Calibri" pitchFamily="34" charset="0"/>
                <a:cs typeface="Times New Roman" pitchFamily="18" charset="0"/>
              </a:rPr>
              <a:t>Involuntary functions such as heart beating, stomach, intestines, saliva, liver etc.</a:t>
            </a:r>
            <a:r>
              <a:rPr lang="en-US" sz="1200" dirty="0">
                <a:latin typeface="Arial" pitchFamily="34" charset="0"/>
                <a:cs typeface="Arial" pitchFamily="34" charset="0"/>
              </a:rPr>
              <a:t/>
            </a:r>
            <a:br>
              <a:rPr lang="en-US" sz="1200" dirty="0">
                <a:latin typeface="Arial" pitchFamily="34" charset="0"/>
                <a:cs typeface="Arial" pitchFamily="34" charset="0"/>
              </a:rPr>
            </a:br>
            <a:endParaRPr lang="en-US" dirty="0"/>
          </a:p>
        </p:txBody>
      </p:sp>
    </p:spTree>
    <p:extLst>
      <p:ext uri="{BB962C8B-B14F-4D97-AF65-F5344CB8AC3E}">
        <p14:creationId xmlns:p14="http://schemas.microsoft.com/office/powerpoint/2010/main" val="27468200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pPr lvl="0"/>
            <a:r>
              <a:rPr lang="en-US" dirty="0" smtClean="0">
                <a:latin typeface="Calibri" pitchFamily="34" charset="0"/>
                <a:ea typeface="Calibri" pitchFamily="34" charset="0"/>
                <a:cs typeface="Times New Roman" pitchFamily="18" charset="0"/>
              </a:rPr>
              <a:t>Somatic Nervous System</a:t>
            </a:r>
            <a:br>
              <a:rPr lang="en-US" dirty="0" smtClean="0">
                <a:latin typeface="Calibri" pitchFamily="34" charset="0"/>
                <a:ea typeface="Calibri" pitchFamily="34" charset="0"/>
                <a:cs typeface="Times New Roman" pitchFamily="18" charset="0"/>
              </a:rPr>
            </a:br>
            <a:r>
              <a:rPr lang="en-US" sz="3600" b="1" dirty="0" smtClean="0">
                <a:latin typeface="Calibri" pitchFamily="34" charset="0"/>
                <a:ea typeface="Calibri" pitchFamily="34" charset="0"/>
                <a:cs typeface="Times New Roman" pitchFamily="18" charset="0"/>
              </a:rPr>
              <a:t>Structures</a:t>
            </a:r>
            <a:r>
              <a:rPr lang="en-US" sz="3600" dirty="0" smtClean="0">
                <a:latin typeface="Calibri" pitchFamily="34" charset="0"/>
                <a:ea typeface="Calibri" pitchFamily="34" charset="0"/>
                <a:cs typeface="Times New Roman" pitchFamily="18" charset="0"/>
              </a:rPr>
              <a:t>: [muscles], nerves, brain, spinal cord</a:t>
            </a:r>
            <a:br>
              <a:rPr lang="en-US" sz="3600" dirty="0" smtClean="0">
                <a:latin typeface="Calibri" pitchFamily="34" charset="0"/>
                <a:ea typeface="Calibri" pitchFamily="34" charset="0"/>
                <a:cs typeface="Times New Roman" pitchFamily="18" charset="0"/>
              </a:rPr>
            </a:br>
            <a:r>
              <a:rPr lang="en-US" sz="3600" dirty="0" smtClean="0">
                <a:latin typeface="Calibri" pitchFamily="34" charset="0"/>
                <a:ea typeface="Calibri" pitchFamily="34" charset="0"/>
                <a:cs typeface="Times New Roman" pitchFamily="18" charset="0"/>
              </a:rPr>
              <a:t> </a:t>
            </a:r>
            <a:r>
              <a:rPr lang="en-US" sz="3600" b="1" dirty="0" smtClean="0">
                <a:latin typeface="Calibri" pitchFamily="34" charset="0"/>
                <a:ea typeface="Calibri" pitchFamily="34" charset="0"/>
                <a:cs typeface="Times New Roman" pitchFamily="18" charset="0"/>
              </a:rPr>
              <a:t>Functions</a:t>
            </a:r>
            <a:r>
              <a:rPr lang="en-US" sz="3600" dirty="0" smtClean="0">
                <a:latin typeface="Calibri" pitchFamily="34" charset="0"/>
                <a:ea typeface="Calibri" pitchFamily="34" charset="0"/>
                <a:cs typeface="Times New Roman" pitchFamily="18" charset="0"/>
              </a:rPr>
              <a:t>: Voluntary movement</a:t>
            </a:r>
            <a:r>
              <a:rPr lang="en-US" sz="2200" dirty="0">
                <a:latin typeface="Arial" pitchFamily="34" charset="0"/>
                <a:cs typeface="Arial" pitchFamily="34" charset="0"/>
              </a:rPr>
              <a:t/>
            </a:r>
            <a:br>
              <a:rPr lang="en-US" sz="2200" dirty="0">
                <a:latin typeface="Arial" pitchFamily="34" charset="0"/>
                <a:cs typeface="Arial" pitchFamily="34" charset="0"/>
              </a:rPr>
            </a:br>
            <a:endParaRPr lang="en-US" sz="36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782" y="1731995"/>
            <a:ext cx="4086225" cy="412589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4286"/>
            <a:ext cx="3748088" cy="38235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6324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5125835"/>
            <a:ext cx="342900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4247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9" name="Picture 5" descr="http://faculty.pasadena.edu/dkwon/PNS%20and%20propioception/peripheral%20nervous%20system%20and%20propioception_files/images/im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73382"/>
            <a:ext cx="7902907" cy="513310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66" t="16542" r="3150" b="18504"/>
          <a:stretch/>
        </p:blipFill>
        <p:spPr bwMode="auto">
          <a:xfrm>
            <a:off x="4256253" y="3446"/>
            <a:ext cx="4887748" cy="220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descr="https://encrypted-tbn2.gstatic.com/images?q=tbn:ANd9GcR5HXc7XUIF4vdo5Je3NUuExH0XRhs1diLri8-axTpAc-fEr5U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9" y="3446"/>
            <a:ext cx="4419600" cy="220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471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709" y="0"/>
            <a:ext cx="3810000" cy="1249362"/>
          </a:xfrm>
        </p:spPr>
        <p:txBody>
          <a:bodyPr/>
          <a:lstStyle/>
          <a:p>
            <a:r>
              <a:rPr lang="en-US" dirty="0" smtClean="0"/>
              <a:t>Spinal cord</a:t>
            </a:r>
            <a:endParaRPr lang="en-US" dirty="0"/>
          </a:p>
        </p:txBody>
      </p:sp>
      <p:pic>
        <p:nvPicPr>
          <p:cNvPr id="9218" name="Picture 2" descr="https://faculty.washington.edu/chudler/gif/spimr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05692"/>
            <a:ext cx="3879273" cy="59408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86600" y="3502430"/>
            <a:ext cx="2057400" cy="1754326"/>
          </a:xfrm>
          <a:prstGeom prst="rect">
            <a:avLst/>
          </a:prstGeom>
        </p:spPr>
        <p:txBody>
          <a:bodyPr wrap="square">
            <a:spAutoFit/>
          </a:bodyPr>
          <a:lstStyle/>
          <a:p>
            <a:r>
              <a:rPr lang="en-US" b="1" dirty="0"/>
              <a:t> A pair of spinal nerves leaves each segment of the spinal </a:t>
            </a:r>
            <a:r>
              <a:rPr lang="en-US" b="1" dirty="0" smtClean="0"/>
              <a:t>cord and extends into the body</a:t>
            </a:r>
            <a:endParaRPr lang="en-US" b="1" dirty="0"/>
          </a:p>
        </p:txBody>
      </p:sp>
      <p:sp>
        <p:nvSpPr>
          <p:cNvPr id="5" name="Rectangle 4"/>
          <p:cNvSpPr/>
          <p:nvPr/>
        </p:nvSpPr>
        <p:spPr>
          <a:xfrm>
            <a:off x="297873" y="1143000"/>
            <a:ext cx="4572000" cy="1631216"/>
          </a:xfrm>
          <a:prstGeom prst="rect">
            <a:avLst/>
          </a:prstGeom>
        </p:spPr>
        <p:txBody>
          <a:bodyPr>
            <a:spAutoFit/>
          </a:bodyPr>
          <a:lstStyle/>
          <a:p>
            <a:r>
              <a:rPr lang="en-US" sz="2000" dirty="0"/>
              <a:t>The spinal cord is the main pathway for information connecting the brain and peripheral nervous </a:t>
            </a:r>
            <a:r>
              <a:rPr lang="en-US" sz="2000" dirty="0" smtClean="0"/>
              <a:t>system.  The </a:t>
            </a:r>
            <a:r>
              <a:rPr lang="en-US" sz="2000" dirty="0"/>
              <a:t>human spinal cord is protected by the bony spinal column </a:t>
            </a:r>
            <a:r>
              <a:rPr lang="en-US" sz="2000" dirty="0" smtClean="0"/>
              <a:t>made up of vertebrae. </a:t>
            </a:r>
            <a:endParaRPr lang="en-US" sz="2000" dirty="0"/>
          </a:p>
        </p:txBody>
      </p:sp>
      <p:sp>
        <p:nvSpPr>
          <p:cNvPr id="6" name="Rectangle 5"/>
          <p:cNvSpPr/>
          <p:nvPr/>
        </p:nvSpPr>
        <p:spPr>
          <a:xfrm>
            <a:off x="297873" y="3005032"/>
            <a:ext cx="4572000" cy="2246769"/>
          </a:xfrm>
          <a:prstGeom prst="rect">
            <a:avLst/>
          </a:prstGeom>
        </p:spPr>
        <p:txBody>
          <a:bodyPr>
            <a:spAutoFit/>
          </a:bodyPr>
          <a:lstStyle/>
          <a:p>
            <a:r>
              <a:rPr lang="en-US" sz="2000" b="1" dirty="0" smtClean="0"/>
              <a:t>Function</a:t>
            </a:r>
            <a:r>
              <a:rPr lang="en-US" sz="2000" dirty="0" smtClean="0"/>
              <a:t>: The </a:t>
            </a:r>
            <a:r>
              <a:rPr lang="en-US" sz="2000" dirty="0"/>
              <a:t>spinal cord acts as the </a:t>
            </a:r>
            <a:r>
              <a:rPr lang="en-US" sz="2000" dirty="0" smtClean="0"/>
              <a:t>middle man </a:t>
            </a:r>
            <a:r>
              <a:rPr lang="en-US" sz="2000" dirty="0"/>
              <a:t>between the brain and the body. M</a:t>
            </a:r>
            <a:r>
              <a:rPr lang="en-US" sz="2000" dirty="0" smtClean="0"/>
              <a:t>essages </a:t>
            </a:r>
            <a:r>
              <a:rPr lang="en-US" sz="2000" dirty="0"/>
              <a:t>from the brain to the body travel. If the spinal cord becomes injured, then the messages between the brain and body are no longer clearly relayed.</a:t>
            </a:r>
          </a:p>
        </p:txBody>
      </p:sp>
    </p:spTree>
    <p:extLst>
      <p:ext uri="{BB962C8B-B14F-4D97-AF65-F5344CB8AC3E}">
        <p14:creationId xmlns:p14="http://schemas.microsoft.com/office/powerpoint/2010/main" val="52490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bipolarnews.org/wp-content/uploads/2013/12/br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4239"/>
            <a:ext cx="8153400" cy="620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45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69" y="83634"/>
            <a:ext cx="8229600" cy="1143000"/>
          </a:xfrm>
        </p:spPr>
        <p:txBody>
          <a:bodyPr/>
          <a:lstStyle/>
          <a:p>
            <a:r>
              <a:rPr lang="en-US" dirty="0" smtClean="0"/>
              <a:t>Cerebral Cortex (Cerebrum)</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38138" cy="5889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11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4" name="Picture 6" descr="https://headway.revolutiondata-cms.com/uploads/public/images/System%20Images/Sitepages/About%20brain%20injury/Brain%20lob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656817"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953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22928</TotalTime>
  <Words>232</Words>
  <Application>Microsoft Macintosh PowerPoint</Application>
  <PresentationFormat>On-screen Show (4:3)</PresentationFormat>
  <Paragraphs>22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Central Nervous System   Peripheral Nervous System</vt:lpstr>
      <vt:lpstr>Autonomic Nervous system</vt:lpstr>
      <vt:lpstr>Somatic Nervous System Structures: [muscles], nerves, brain, spinal cord  Functions: Voluntary movement </vt:lpstr>
      <vt:lpstr>PowerPoint Presentation</vt:lpstr>
      <vt:lpstr>Spinal cord</vt:lpstr>
      <vt:lpstr>PowerPoint Presentation</vt:lpstr>
      <vt:lpstr>Cerebral Cortex (Cerebrum)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Berndette Gross</dc:creator>
  <cp:lastModifiedBy>Bern</cp:lastModifiedBy>
  <cp:revision>22</cp:revision>
  <cp:lastPrinted>2018-10-22T17:40:15Z</cp:lastPrinted>
  <dcterms:created xsi:type="dcterms:W3CDTF">2014-10-09T01:21:39Z</dcterms:created>
  <dcterms:modified xsi:type="dcterms:W3CDTF">2018-10-22T17:42:16Z</dcterms:modified>
</cp:coreProperties>
</file>